
<file path=[Content_Types].xml><?xml version="1.0" encoding="utf-8"?>
<Types xmlns="http://schemas.openxmlformats.org/package/2006/content-types">
  <Default Extension="bin" ContentType="image/jpeg"/>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ppt/notesSlides/notesSlide34.xml" ContentType="application/vnd.openxmlformats-officedocument.presentationml.notesSlide+xml"/>
  <Override PartName="/ppt/tags/tag40.xml" ContentType="application/vnd.openxmlformats-officedocument.presentationml.tags+xml"/>
  <Override PartName="/ppt/notesSlides/notesSlide35.xml" ContentType="application/vnd.openxmlformats-officedocument.presentationml.notesSlide+xml"/>
  <Override PartName="/ppt/tags/tag41.xml" ContentType="application/vnd.openxmlformats-officedocument.presentationml.tags+xml"/>
  <Override PartName="/ppt/notesSlides/notesSlide36.xml" ContentType="application/vnd.openxmlformats-officedocument.presentationml.notesSlide+xml"/>
  <Override PartName="/ppt/tags/tag42.xml" ContentType="application/vnd.openxmlformats-officedocument.presentationml.tags+xml"/>
  <Override PartName="/ppt/notesSlides/notesSlide37.xml" ContentType="application/vnd.openxmlformats-officedocument.presentationml.notesSlide+xml"/>
  <Override PartName="/ppt/tags/tag43.xml" ContentType="application/vnd.openxmlformats-officedocument.presentationml.tags+xml"/>
  <Override PartName="/ppt/notesSlides/notesSlide38.xml" ContentType="application/vnd.openxmlformats-officedocument.presentationml.notesSlide+xml"/>
  <Override PartName="/ppt/tags/tag44.xml" ContentType="application/vnd.openxmlformats-officedocument.presentationml.tags+xml"/>
  <Override PartName="/ppt/notesSlides/notesSlide39.xml" ContentType="application/vnd.openxmlformats-officedocument.presentationml.notesSlide+xml"/>
  <Override PartName="/ppt/tags/tag45.xml" ContentType="application/vnd.openxmlformats-officedocument.presentationml.tags+xml"/>
  <Override PartName="/ppt/notesSlides/notesSlide40.xml" ContentType="application/vnd.openxmlformats-officedocument.presentationml.notesSlide+xml"/>
  <Override PartName="/ppt/tags/tag46.xml" ContentType="application/vnd.openxmlformats-officedocument.presentationml.tags+xml"/>
  <Override PartName="/ppt/notesSlides/notesSlide41.xml" ContentType="application/vnd.openxmlformats-officedocument.presentationml.notesSlide+xml"/>
  <Override PartName="/ppt/tags/tag47.xml" ContentType="application/vnd.openxmlformats-officedocument.presentationml.tags+xml"/>
  <Override PartName="/ppt/notesSlides/notesSlide4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notesSlides/notesSlide45.xml" ContentType="application/vnd.openxmlformats-officedocument.presentationml.notesSlide+xml"/>
  <Override PartName="/ppt/tags/tag52.xml" ContentType="application/vnd.openxmlformats-officedocument.presentationml.tags+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tags/tag54.xml" ContentType="application/vnd.openxmlformats-officedocument.presentationml.tags+xml"/>
  <Override PartName="/ppt/notesSlides/notesSlide4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49.xml" ContentType="application/vnd.openxmlformats-officedocument.presentationml.notesSlide+xml"/>
  <Override PartName="/ppt/tags/tag57.xml" ContentType="application/vnd.openxmlformats-officedocument.presentationml.tags+xml"/>
  <Override PartName="/ppt/notesSlides/notesSlide50.xml" ContentType="application/vnd.openxmlformats-officedocument.presentationml.notesSlide+xml"/>
  <Override PartName="/ppt/tags/tag58.xml" ContentType="application/vnd.openxmlformats-officedocument.presentationml.tags+xml"/>
  <Override PartName="/ppt/notesSlides/notesSlide51.xml" ContentType="application/vnd.openxmlformats-officedocument.presentationml.notesSlide+xml"/>
  <Override PartName="/ppt/tags/tag59.xml" ContentType="application/vnd.openxmlformats-officedocument.presentationml.tags+xml"/>
  <Override PartName="/ppt/notesSlides/notesSlide52.xml" ContentType="application/vnd.openxmlformats-officedocument.presentationml.notesSlide+xml"/>
  <Override PartName="/ppt/tags/tag60.xml" ContentType="application/vnd.openxmlformats-officedocument.presentationml.tags+xml"/>
  <Override PartName="/ppt/notesSlides/notesSlide53.xml" ContentType="application/vnd.openxmlformats-officedocument.presentationml.notesSlide+xml"/>
  <Override PartName="/ppt/tags/tag61.xml" ContentType="application/vnd.openxmlformats-officedocument.presentationml.tags+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45"/>
  </p:sldMasterIdLst>
  <p:notesMasterIdLst>
    <p:notesMasterId r:id="rId100"/>
  </p:notesMasterIdLst>
  <p:sldIdLst>
    <p:sldId id="2147469909" r:id="rId46"/>
    <p:sldId id="257" r:id="rId47"/>
    <p:sldId id="2147469902" r:id="rId48"/>
    <p:sldId id="2145706662" r:id="rId49"/>
    <p:sldId id="261" r:id="rId50"/>
    <p:sldId id="270" r:id="rId51"/>
    <p:sldId id="271" r:id="rId52"/>
    <p:sldId id="272" r:id="rId53"/>
    <p:sldId id="273" r:id="rId54"/>
    <p:sldId id="282" r:id="rId55"/>
    <p:sldId id="283" r:id="rId56"/>
    <p:sldId id="284" r:id="rId57"/>
    <p:sldId id="324" r:id="rId58"/>
    <p:sldId id="285" r:id="rId59"/>
    <p:sldId id="281" r:id="rId60"/>
    <p:sldId id="286" r:id="rId61"/>
    <p:sldId id="280" r:id="rId62"/>
    <p:sldId id="2147469903" r:id="rId63"/>
    <p:sldId id="289" r:id="rId64"/>
    <p:sldId id="288" r:id="rId65"/>
    <p:sldId id="290" r:id="rId66"/>
    <p:sldId id="291" r:id="rId67"/>
    <p:sldId id="292" r:id="rId68"/>
    <p:sldId id="293" r:id="rId69"/>
    <p:sldId id="323" r:id="rId70"/>
    <p:sldId id="296" r:id="rId71"/>
    <p:sldId id="294" r:id="rId72"/>
    <p:sldId id="297" r:id="rId73"/>
    <p:sldId id="298" r:id="rId74"/>
    <p:sldId id="299" r:id="rId75"/>
    <p:sldId id="2147469904" r:id="rId76"/>
    <p:sldId id="301" r:id="rId77"/>
    <p:sldId id="302" r:id="rId78"/>
    <p:sldId id="303" r:id="rId79"/>
    <p:sldId id="304" r:id="rId80"/>
    <p:sldId id="305" r:id="rId81"/>
    <p:sldId id="306" r:id="rId82"/>
    <p:sldId id="307" r:id="rId83"/>
    <p:sldId id="308" r:id="rId84"/>
    <p:sldId id="309" r:id="rId85"/>
    <p:sldId id="312" r:id="rId86"/>
    <p:sldId id="2147469905" r:id="rId87"/>
    <p:sldId id="321" r:id="rId88"/>
    <p:sldId id="322" r:id="rId89"/>
    <p:sldId id="314" r:id="rId90"/>
    <p:sldId id="316" r:id="rId91"/>
    <p:sldId id="315" r:id="rId92"/>
    <p:sldId id="317" r:id="rId93"/>
    <p:sldId id="268" r:id="rId94"/>
    <p:sldId id="318" r:id="rId95"/>
    <p:sldId id="2147469906" r:id="rId96"/>
    <p:sldId id="2147469907" r:id="rId97"/>
    <p:sldId id="2147469908" r:id="rId98"/>
    <p:sldId id="269" r:id="rId99"/>
  </p:sldIdLst>
  <p:sldSz cx="12192000" cy="6858000"/>
  <p:notesSz cx="6858000" cy="9144000"/>
  <p:custDataLst>
    <p:tags r:id="rId1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1E57B3-94B9-4133-96D4-C94A1F50C778}">
          <p14:sldIdLst>
            <p14:sldId id="2147469909"/>
            <p14:sldId id="257"/>
            <p14:sldId id="2147469902"/>
          </p14:sldIdLst>
        </p14:section>
        <p14:section name="Understanding Environments" id="{35D31CD7-2113-468A-BC54-8EB1BDBE0A13}">
          <p14:sldIdLst>
            <p14:sldId id="2145706662"/>
            <p14:sldId id="261"/>
            <p14:sldId id="270"/>
            <p14:sldId id="271"/>
            <p14:sldId id="272"/>
            <p14:sldId id="273"/>
            <p14:sldId id="282"/>
            <p14:sldId id="283"/>
            <p14:sldId id="284"/>
            <p14:sldId id="324"/>
            <p14:sldId id="285"/>
            <p14:sldId id="281"/>
            <p14:sldId id="286"/>
            <p14:sldId id="280"/>
          </p14:sldIdLst>
        </p14:section>
        <p14:section name="Environment Storage Capacity" id="{6C7BB0DF-2874-4D1A-8599-7F17928AD236}">
          <p14:sldIdLst>
            <p14:sldId id="2147469903"/>
            <p14:sldId id="289"/>
            <p14:sldId id="288"/>
            <p14:sldId id="290"/>
            <p14:sldId id="291"/>
            <p14:sldId id="292"/>
            <p14:sldId id="293"/>
            <p14:sldId id="323"/>
            <p14:sldId id="296"/>
            <p14:sldId id="294"/>
            <p14:sldId id="297"/>
            <p14:sldId id="298"/>
            <p14:sldId id="299"/>
          </p14:sldIdLst>
        </p14:section>
        <p14:section name="Environment Security" id="{095A7D73-6B0D-4903-8DD9-05BD26F06200}">
          <p14:sldIdLst>
            <p14:sldId id="2147469904"/>
            <p14:sldId id="301"/>
            <p14:sldId id="302"/>
            <p14:sldId id="303"/>
            <p14:sldId id="304"/>
            <p14:sldId id="305"/>
            <p14:sldId id="306"/>
            <p14:sldId id="307"/>
            <p14:sldId id="308"/>
            <p14:sldId id="309"/>
            <p14:sldId id="312"/>
          </p14:sldIdLst>
        </p14:section>
        <p14:section name="Managing Environments" id="{4C08533D-077D-4075-9B41-BEA8E4FF2CE2}">
          <p14:sldIdLst>
            <p14:sldId id="2147469905"/>
            <p14:sldId id="321"/>
            <p14:sldId id="322"/>
            <p14:sldId id="314"/>
            <p14:sldId id="316"/>
            <p14:sldId id="315"/>
            <p14:sldId id="317"/>
            <p14:sldId id="268"/>
            <p14:sldId id="318"/>
            <p14:sldId id="2147469906"/>
            <p14:sldId id="2147469907"/>
            <p14:sldId id="2147469908"/>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8661C5"/>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82545" autoAdjust="0"/>
  </p:normalViewPr>
  <p:slideViewPr>
    <p:cSldViewPr snapToGrid="0">
      <p:cViewPr varScale="1">
        <p:scale>
          <a:sx n="91" d="100"/>
          <a:sy n="91" d="100"/>
        </p:scale>
        <p:origin x="306" y="84"/>
      </p:cViewPr>
      <p:guideLst/>
    </p:cSldViewPr>
  </p:slideViewPr>
  <p:outlineViewPr>
    <p:cViewPr>
      <p:scale>
        <a:sx n="33" d="100"/>
        <a:sy n="33" d="100"/>
      </p:scale>
      <p:origin x="0" y="-3374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94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slide" Target="slides/slide2.xml"/><Relationship Id="rId63" Type="http://schemas.openxmlformats.org/officeDocument/2006/relationships/slide" Target="slides/slide18.xml"/><Relationship Id="rId68" Type="http://schemas.openxmlformats.org/officeDocument/2006/relationships/slide" Target="slides/slide23.xml"/><Relationship Id="rId84" Type="http://schemas.openxmlformats.org/officeDocument/2006/relationships/slide" Target="slides/slide39.xml"/><Relationship Id="rId89" Type="http://schemas.openxmlformats.org/officeDocument/2006/relationships/slide" Target="slides/slide44.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8.xml"/><Relationship Id="rId58" Type="http://schemas.openxmlformats.org/officeDocument/2006/relationships/slide" Target="slides/slide13.xml"/><Relationship Id="rId74" Type="http://schemas.openxmlformats.org/officeDocument/2006/relationships/slide" Target="slides/slide29.xml"/><Relationship Id="rId79" Type="http://schemas.openxmlformats.org/officeDocument/2006/relationships/slide" Target="slides/slide34.xml"/><Relationship Id="rId102"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45.xml"/><Relationship Id="rId95" Type="http://schemas.openxmlformats.org/officeDocument/2006/relationships/slide" Target="slides/slide50.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slide" Target="slides/slide3.xml"/><Relationship Id="rId64" Type="http://schemas.openxmlformats.org/officeDocument/2006/relationships/slide" Target="slides/slide19.xml"/><Relationship Id="rId69" Type="http://schemas.openxmlformats.org/officeDocument/2006/relationships/slide" Target="slides/slide24.xml"/><Relationship Id="rId80" Type="http://schemas.openxmlformats.org/officeDocument/2006/relationships/slide" Target="slides/slide35.xml"/><Relationship Id="rId85" Type="http://schemas.openxmlformats.org/officeDocument/2006/relationships/slide" Target="slides/slide40.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14.xml"/><Relationship Id="rId103"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9.xml"/><Relationship Id="rId62" Type="http://schemas.openxmlformats.org/officeDocument/2006/relationships/slide" Target="slides/slide17.xml"/><Relationship Id="rId70" Type="http://schemas.openxmlformats.org/officeDocument/2006/relationships/slide" Target="slides/slide25.xml"/><Relationship Id="rId75" Type="http://schemas.openxmlformats.org/officeDocument/2006/relationships/slide" Target="slides/slide30.xml"/><Relationship Id="rId83" Type="http://schemas.openxmlformats.org/officeDocument/2006/relationships/slide" Target="slides/slide38.xml"/><Relationship Id="rId88" Type="http://schemas.openxmlformats.org/officeDocument/2006/relationships/slide" Target="slides/slide43.xml"/><Relationship Id="rId91" Type="http://schemas.openxmlformats.org/officeDocument/2006/relationships/slide" Target="slides/slide46.xml"/><Relationship Id="rId96"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4.xml"/><Relationship Id="rId57" Type="http://schemas.openxmlformats.org/officeDocument/2006/relationships/slide" Target="slides/slide12.xml"/><Relationship Id="rId106" Type="http://schemas.microsoft.com/office/2016/11/relationships/changesInfo" Target="changesInfos/changesInfo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7.xml"/><Relationship Id="rId60" Type="http://schemas.openxmlformats.org/officeDocument/2006/relationships/slide" Target="slides/slide15.xml"/><Relationship Id="rId65" Type="http://schemas.openxmlformats.org/officeDocument/2006/relationships/slide" Target="slides/slide20.xml"/><Relationship Id="rId73" Type="http://schemas.openxmlformats.org/officeDocument/2006/relationships/slide" Target="slides/slide28.xml"/><Relationship Id="rId78" Type="http://schemas.openxmlformats.org/officeDocument/2006/relationships/slide" Target="slides/slide33.xml"/><Relationship Id="rId81" Type="http://schemas.openxmlformats.org/officeDocument/2006/relationships/slide" Target="slides/slide36.xml"/><Relationship Id="rId86" Type="http://schemas.openxmlformats.org/officeDocument/2006/relationships/slide" Target="slides/slide41.xml"/><Relationship Id="rId94" Type="http://schemas.openxmlformats.org/officeDocument/2006/relationships/slide" Target="slides/slide49.xml"/><Relationship Id="rId99" Type="http://schemas.openxmlformats.org/officeDocument/2006/relationships/slide" Target="slides/slide54.xml"/><Relationship Id="rId101"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slide" Target="slides/slide5.xml"/><Relationship Id="rId55" Type="http://schemas.openxmlformats.org/officeDocument/2006/relationships/slide" Target="slides/slide10.xml"/><Relationship Id="rId76" Type="http://schemas.openxmlformats.org/officeDocument/2006/relationships/slide" Target="slides/slide31.xml"/><Relationship Id="rId97" Type="http://schemas.openxmlformats.org/officeDocument/2006/relationships/slide" Target="slides/slide52.xml"/><Relationship Id="rId104"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26.xml"/><Relationship Id="rId92" Type="http://schemas.openxmlformats.org/officeDocument/2006/relationships/slide" Target="slides/slide47.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slideMaster" Target="slideMasters/slideMaster1.xml"/><Relationship Id="rId66" Type="http://schemas.openxmlformats.org/officeDocument/2006/relationships/slide" Target="slides/slide21.xml"/><Relationship Id="rId87" Type="http://schemas.openxmlformats.org/officeDocument/2006/relationships/slide" Target="slides/slide42.xml"/><Relationship Id="rId61" Type="http://schemas.openxmlformats.org/officeDocument/2006/relationships/slide" Target="slides/slide16.xml"/><Relationship Id="rId82" Type="http://schemas.openxmlformats.org/officeDocument/2006/relationships/slide" Target="slides/slide37.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11.xml"/><Relationship Id="rId77" Type="http://schemas.openxmlformats.org/officeDocument/2006/relationships/slide" Target="slides/slide32.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6.xml"/><Relationship Id="rId72" Type="http://schemas.openxmlformats.org/officeDocument/2006/relationships/slide" Target="slides/slide27.xml"/><Relationship Id="rId93" Type="http://schemas.openxmlformats.org/officeDocument/2006/relationships/slide" Target="slides/slide48.xml"/><Relationship Id="rId98" Type="http://schemas.openxmlformats.org/officeDocument/2006/relationships/slide" Target="slides/slide53.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xml"/><Relationship Id="rId67"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Puustinen" userId="afdc5376-b007-4d8e-9c19-07b3fbb81413" providerId="ADAL" clId="{3D9146A1-F926-4F66-9786-F87D6ED21EAE}"/>
    <pc:docChg chg="undo custSel modSld">
      <pc:chgData name="Pete Puustinen" userId="afdc5376-b007-4d8e-9c19-07b3fbb81413" providerId="ADAL" clId="{3D9146A1-F926-4F66-9786-F87D6ED21EAE}" dt="2023-11-19T17:42:45.739" v="56" actId="1076"/>
      <pc:docMkLst>
        <pc:docMk/>
      </pc:docMkLst>
      <pc:sldChg chg="modSp mod">
        <pc:chgData name="Pete Puustinen" userId="afdc5376-b007-4d8e-9c19-07b3fbb81413" providerId="ADAL" clId="{3D9146A1-F926-4F66-9786-F87D6ED21EAE}" dt="2023-11-19T17:42:23.520" v="52"/>
        <pc:sldMkLst>
          <pc:docMk/>
          <pc:sldMk cId="2242852715" sldId="257"/>
        </pc:sldMkLst>
        <pc:spChg chg="mod">
          <ac:chgData name="Pete Puustinen" userId="afdc5376-b007-4d8e-9c19-07b3fbb81413" providerId="ADAL" clId="{3D9146A1-F926-4F66-9786-F87D6ED21EAE}" dt="2023-11-19T17:42:23.520" v="52"/>
          <ac:spMkLst>
            <pc:docMk/>
            <pc:sldMk cId="2242852715" sldId="257"/>
            <ac:spMk id="19" creationId="{A04B054A-A721-4144-96FE-966534FB355F}"/>
          </ac:spMkLst>
        </pc:spChg>
      </pc:sldChg>
      <pc:sldChg chg="modSp mod">
        <pc:chgData name="Pete Puustinen" userId="afdc5376-b007-4d8e-9c19-07b3fbb81413" providerId="ADAL" clId="{3D9146A1-F926-4F66-9786-F87D6ED21EAE}" dt="2023-11-19T17:42:45.739" v="56" actId="1076"/>
        <pc:sldMkLst>
          <pc:docMk/>
          <pc:sldMk cId="914707366" sldId="261"/>
        </pc:sldMkLst>
        <pc:spChg chg="mod">
          <ac:chgData name="Pete Puustinen" userId="afdc5376-b007-4d8e-9c19-07b3fbb81413" providerId="ADAL" clId="{3D9146A1-F926-4F66-9786-F87D6ED21EAE}" dt="2023-11-19T17:42:45.739" v="56" actId="1076"/>
          <ac:spMkLst>
            <pc:docMk/>
            <pc:sldMk cId="914707366" sldId="261"/>
            <ac:spMk id="3" creationId="{035D104D-86FF-42A1-5068-50A5A0B9A9D7}"/>
          </ac:spMkLst>
        </pc:spChg>
      </pc:sldChg>
      <pc:sldChg chg="modSp mod">
        <pc:chgData name="Pete Puustinen" userId="afdc5376-b007-4d8e-9c19-07b3fbb81413" providerId="ADAL" clId="{3D9146A1-F926-4F66-9786-F87D6ED21EAE}" dt="2023-11-19T17:42:23.520" v="52"/>
        <pc:sldMkLst>
          <pc:docMk/>
          <pc:sldMk cId="2843332786" sldId="268"/>
        </pc:sldMkLst>
        <pc:spChg chg="mod">
          <ac:chgData name="Pete Puustinen" userId="afdc5376-b007-4d8e-9c19-07b3fbb81413" providerId="ADAL" clId="{3D9146A1-F926-4F66-9786-F87D6ED21EAE}" dt="2023-11-19T17:42:23.520" v="52"/>
          <ac:spMkLst>
            <pc:docMk/>
            <pc:sldMk cId="2843332786" sldId="268"/>
            <ac:spMk id="4" creationId="{981BB79B-763E-3B61-C77A-1DA9E5205A0D}"/>
          </ac:spMkLst>
        </pc:spChg>
      </pc:sldChg>
      <pc:sldChg chg="modSp mod">
        <pc:chgData name="Pete Puustinen" userId="afdc5376-b007-4d8e-9c19-07b3fbb81413" providerId="ADAL" clId="{3D9146A1-F926-4F66-9786-F87D6ED21EAE}" dt="2023-11-19T17:42:23.520" v="52"/>
        <pc:sldMkLst>
          <pc:docMk/>
          <pc:sldMk cId="3365870638" sldId="270"/>
        </pc:sldMkLst>
        <pc:spChg chg="mod">
          <ac:chgData name="Pete Puustinen" userId="afdc5376-b007-4d8e-9c19-07b3fbb81413" providerId="ADAL" clId="{3D9146A1-F926-4F66-9786-F87D6ED21EAE}" dt="2023-11-19T17:42:23.520" v="52"/>
          <ac:spMkLst>
            <pc:docMk/>
            <pc:sldMk cId="3365870638" sldId="270"/>
            <ac:spMk id="5" creationId="{3FEB72D6-6FAA-365B-AD51-7FBB346F36B2}"/>
          </ac:spMkLst>
        </pc:spChg>
      </pc:sldChg>
      <pc:sldChg chg="mod modShow">
        <pc:chgData name="Pete Puustinen" userId="afdc5376-b007-4d8e-9c19-07b3fbb81413" providerId="ADAL" clId="{3D9146A1-F926-4F66-9786-F87D6ED21EAE}" dt="2023-11-17T08:49:23.066" v="0" actId="729"/>
        <pc:sldMkLst>
          <pc:docMk/>
          <pc:sldMk cId="72373932" sldId="271"/>
        </pc:sldMkLst>
      </pc:sldChg>
      <pc:sldChg chg="modSp mod">
        <pc:chgData name="Pete Puustinen" userId="afdc5376-b007-4d8e-9c19-07b3fbb81413" providerId="ADAL" clId="{3D9146A1-F926-4F66-9786-F87D6ED21EAE}" dt="2023-11-19T17:42:23.520" v="52"/>
        <pc:sldMkLst>
          <pc:docMk/>
          <pc:sldMk cId="1285203144" sldId="272"/>
        </pc:sldMkLst>
        <pc:spChg chg="mod">
          <ac:chgData name="Pete Puustinen" userId="afdc5376-b007-4d8e-9c19-07b3fbb81413" providerId="ADAL" clId="{3D9146A1-F926-4F66-9786-F87D6ED21EAE}" dt="2023-11-19T17:42:23.520" v="52"/>
          <ac:spMkLst>
            <pc:docMk/>
            <pc:sldMk cId="1285203144" sldId="272"/>
            <ac:spMk id="3" creationId="{FDDF3521-8F45-FEEF-3466-24B2DF23A66C}"/>
          </ac:spMkLst>
        </pc:spChg>
      </pc:sldChg>
      <pc:sldChg chg="modSp mod">
        <pc:chgData name="Pete Puustinen" userId="afdc5376-b007-4d8e-9c19-07b3fbb81413" providerId="ADAL" clId="{3D9146A1-F926-4F66-9786-F87D6ED21EAE}" dt="2023-11-19T17:42:23.520" v="52"/>
        <pc:sldMkLst>
          <pc:docMk/>
          <pc:sldMk cId="438593917" sldId="273"/>
        </pc:sldMkLst>
        <pc:spChg chg="mod">
          <ac:chgData name="Pete Puustinen" userId="afdc5376-b007-4d8e-9c19-07b3fbb81413" providerId="ADAL" clId="{3D9146A1-F926-4F66-9786-F87D6ED21EAE}" dt="2023-11-19T17:42:23.520" v="52"/>
          <ac:spMkLst>
            <pc:docMk/>
            <pc:sldMk cId="438593917" sldId="273"/>
            <ac:spMk id="3" creationId="{19C7162A-12E7-C419-D7C5-0FCDD5FDCB45}"/>
          </ac:spMkLst>
        </pc:spChg>
      </pc:sldChg>
      <pc:sldChg chg="modSp mod">
        <pc:chgData name="Pete Puustinen" userId="afdc5376-b007-4d8e-9c19-07b3fbb81413" providerId="ADAL" clId="{3D9146A1-F926-4F66-9786-F87D6ED21EAE}" dt="2023-11-19T17:42:23.520" v="52"/>
        <pc:sldMkLst>
          <pc:docMk/>
          <pc:sldMk cId="984083080" sldId="280"/>
        </pc:sldMkLst>
        <pc:spChg chg="mod">
          <ac:chgData name="Pete Puustinen" userId="afdc5376-b007-4d8e-9c19-07b3fbb81413" providerId="ADAL" clId="{3D9146A1-F926-4F66-9786-F87D6ED21EAE}" dt="2023-11-19T17:42:23.520" v="52"/>
          <ac:spMkLst>
            <pc:docMk/>
            <pc:sldMk cId="984083080" sldId="280"/>
            <ac:spMk id="12" creationId="{15716BB7-975A-42A8-B6AF-DE8E83CD26C4}"/>
          </ac:spMkLst>
        </pc:spChg>
      </pc:sldChg>
      <pc:sldChg chg="modSp mod">
        <pc:chgData name="Pete Puustinen" userId="afdc5376-b007-4d8e-9c19-07b3fbb81413" providerId="ADAL" clId="{3D9146A1-F926-4F66-9786-F87D6ED21EAE}" dt="2023-11-19T17:42:23.520" v="52"/>
        <pc:sldMkLst>
          <pc:docMk/>
          <pc:sldMk cId="284990611" sldId="281"/>
        </pc:sldMkLst>
        <pc:spChg chg="mod">
          <ac:chgData name="Pete Puustinen" userId="afdc5376-b007-4d8e-9c19-07b3fbb81413" providerId="ADAL" clId="{3D9146A1-F926-4F66-9786-F87D6ED21EAE}" dt="2023-11-19T17:42:23.520" v="52"/>
          <ac:spMkLst>
            <pc:docMk/>
            <pc:sldMk cId="284990611" sldId="281"/>
            <ac:spMk id="3" creationId="{E1585DDF-E090-F7C9-15AF-6A4A82DFEA57}"/>
          </ac:spMkLst>
        </pc:spChg>
      </pc:sldChg>
      <pc:sldChg chg="modSp mod">
        <pc:chgData name="Pete Puustinen" userId="afdc5376-b007-4d8e-9c19-07b3fbb81413" providerId="ADAL" clId="{3D9146A1-F926-4F66-9786-F87D6ED21EAE}" dt="2023-11-19T17:42:23.520" v="52"/>
        <pc:sldMkLst>
          <pc:docMk/>
          <pc:sldMk cId="2941809080" sldId="282"/>
        </pc:sldMkLst>
        <pc:spChg chg="mod">
          <ac:chgData name="Pete Puustinen" userId="afdc5376-b007-4d8e-9c19-07b3fbb81413" providerId="ADAL" clId="{3D9146A1-F926-4F66-9786-F87D6ED21EAE}" dt="2023-11-19T17:42:23.520" v="52"/>
          <ac:spMkLst>
            <pc:docMk/>
            <pc:sldMk cId="2941809080" sldId="282"/>
            <ac:spMk id="5" creationId="{D80405F8-8D64-9E35-B9B0-F82ED66B2FE0}"/>
          </ac:spMkLst>
        </pc:spChg>
      </pc:sldChg>
      <pc:sldChg chg="modSp mod">
        <pc:chgData name="Pete Puustinen" userId="afdc5376-b007-4d8e-9c19-07b3fbb81413" providerId="ADAL" clId="{3D9146A1-F926-4F66-9786-F87D6ED21EAE}" dt="2023-11-19T17:42:23.520" v="52"/>
        <pc:sldMkLst>
          <pc:docMk/>
          <pc:sldMk cId="4173257239" sldId="283"/>
        </pc:sldMkLst>
        <pc:spChg chg="mod">
          <ac:chgData name="Pete Puustinen" userId="afdc5376-b007-4d8e-9c19-07b3fbb81413" providerId="ADAL" clId="{3D9146A1-F926-4F66-9786-F87D6ED21EAE}" dt="2023-11-19T17:42:23.520" v="52"/>
          <ac:spMkLst>
            <pc:docMk/>
            <pc:sldMk cId="4173257239" sldId="283"/>
            <ac:spMk id="3" creationId="{A422B644-FBB2-85B3-C785-D2F1C378F3DC}"/>
          </ac:spMkLst>
        </pc:spChg>
      </pc:sldChg>
      <pc:sldChg chg="modSp mod">
        <pc:chgData name="Pete Puustinen" userId="afdc5376-b007-4d8e-9c19-07b3fbb81413" providerId="ADAL" clId="{3D9146A1-F926-4F66-9786-F87D6ED21EAE}" dt="2023-11-19T17:42:23.520" v="52"/>
        <pc:sldMkLst>
          <pc:docMk/>
          <pc:sldMk cId="3958618712" sldId="284"/>
        </pc:sldMkLst>
        <pc:spChg chg="mod">
          <ac:chgData name="Pete Puustinen" userId="afdc5376-b007-4d8e-9c19-07b3fbb81413" providerId="ADAL" clId="{3D9146A1-F926-4F66-9786-F87D6ED21EAE}" dt="2023-11-19T17:42:23.520" v="52"/>
          <ac:spMkLst>
            <pc:docMk/>
            <pc:sldMk cId="3958618712" sldId="284"/>
            <ac:spMk id="4" creationId="{BAE2750A-EA5E-223A-92F1-4F87BA7696D6}"/>
          </ac:spMkLst>
        </pc:spChg>
      </pc:sldChg>
      <pc:sldChg chg="modSp mod">
        <pc:chgData name="Pete Puustinen" userId="afdc5376-b007-4d8e-9c19-07b3fbb81413" providerId="ADAL" clId="{3D9146A1-F926-4F66-9786-F87D6ED21EAE}" dt="2023-11-19T17:42:23.520" v="52"/>
        <pc:sldMkLst>
          <pc:docMk/>
          <pc:sldMk cId="1722617226" sldId="285"/>
        </pc:sldMkLst>
        <pc:spChg chg="mod">
          <ac:chgData name="Pete Puustinen" userId="afdc5376-b007-4d8e-9c19-07b3fbb81413" providerId="ADAL" clId="{3D9146A1-F926-4F66-9786-F87D6ED21EAE}" dt="2023-11-19T17:42:23.520" v="52"/>
          <ac:spMkLst>
            <pc:docMk/>
            <pc:sldMk cId="1722617226" sldId="285"/>
            <ac:spMk id="3" creationId="{477B347E-E2C4-E131-8EE1-7096D1FF8A41}"/>
          </ac:spMkLst>
        </pc:spChg>
      </pc:sldChg>
      <pc:sldChg chg="modSp mod">
        <pc:chgData name="Pete Puustinen" userId="afdc5376-b007-4d8e-9c19-07b3fbb81413" providerId="ADAL" clId="{3D9146A1-F926-4F66-9786-F87D6ED21EAE}" dt="2023-11-19T17:42:23.520" v="52"/>
        <pc:sldMkLst>
          <pc:docMk/>
          <pc:sldMk cId="3363422842" sldId="286"/>
        </pc:sldMkLst>
        <pc:spChg chg="mod">
          <ac:chgData name="Pete Puustinen" userId="afdc5376-b007-4d8e-9c19-07b3fbb81413" providerId="ADAL" clId="{3D9146A1-F926-4F66-9786-F87D6ED21EAE}" dt="2023-11-19T17:42:23.520" v="52"/>
          <ac:spMkLst>
            <pc:docMk/>
            <pc:sldMk cId="3363422842" sldId="286"/>
            <ac:spMk id="5" creationId="{3C0437A6-5A91-7F40-338D-EF2FCAB328B7}"/>
          </ac:spMkLst>
        </pc:spChg>
      </pc:sldChg>
      <pc:sldChg chg="modSp mod">
        <pc:chgData name="Pete Puustinen" userId="afdc5376-b007-4d8e-9c19-07b3fbb81413" providerId="ADAL" clId="{3D9146A1-F926-4F66-9786-F87D6ED21EAE}" dt="2023-11-19T17:42:23.520" v="52"/>
        <pc:sldMkLst>
          <pc:docMk/>
          <pc:sldMk cId="751392441" sldId="288"/>
        </pc:sldMkLst>
        <pc:spChg chg="mod">
          <ac:chgData name="Pete Puustinen" userId="afdc5376-b007-4d8e-9c19-07b3fbb81413" providerId="ADAL" clId="{3D9146A1-F926-4F66-9786-F87D6ED21EAE}" dt="2023-11-19T17:42:23.520" v="52"/>
          <ac:spMkLst>
            <pc:docMk/>
            <pc:sldMk cId="751392441" sldId="288"/>
            <ac:spMk id="4" creationId="{5E57782E-A2CB-F3B7-8A63-29E53A426A60}"/>
          </ac:spMkLst>
        </pc:spChg>
      </pc:sldChg>
      <pc:sldChg chg="modSp mod">
        <pc:chgData name="Pete Puustinen" userId="afdc5376-b007-4d8e-9c19-07b3fbb81413" providerId="ADAL" clId="{3D9146A1-F926-4F66-9786-F87D6ED21EAE}" dt="2023-11-19T17:42:23.520" v="52"/>
        <pc:sldMkLst>
          <pc:docMk/>
          <pc:sldMk cId="2408779129" sldId="289"/>
        </pc:sldMkLst>
        <pc:spChg chg="mod">
          <ac:chgData name="Pete Puustinen" userId="afdc5376-b007-4d8e-9c19-07b3fbb81413" providerId="ADAL" clId="{3D9146A1-F926-4F66-9786-F87D6ED21EAE}" dt="2023-11-19T17:42:23.520" v="52"/>
          <ac:spMkLst>
            <pc:docMk/>
            <pc:sldMk cId="2408779129" sldId="289"/>
            <ac:spMk id="3" creationId="{7B9B0778-4C95-B7B7-2C01-1F12C11AF65F}"/>
          </ac:spMkLst>
        </pc:spChg>
      </pc:sldChg>
      <pc:sldChg chg="modSp mod">
        <pc:chgData name="Pete Puustinen" userId="afdc5376-b007-4d8e-9c19-07b3fbb81413" providerId="ADAL" clId="{3D9146A1-F926-4F66-9786-F87D6ED21EAE}" dt="2023-11-19T17:42:23.520" v="52"/>
        <pc:sldMkLst>
          <pc:docMk/>
          <pc:sldMk cId="2444864195" sldId="290"/>
        </pc:sldMkLst>
        <pc:spChg chg="mod">
          <ac:chgData name="Pete Puustinen" userId="afdc5376-b007-4d8e-9c19-07b3fbb81413" providerId="ADAL" clId="{3D9146A1-F926-4F66-9786-F87D6ED21EAE}" dt="2023-11-19T17:42:23.520" v="52"/>
          <ac:spMkLst>
            <pc:docMk/>
            <pc:sldMk cId="2444864195" sldId="290"/>
            <ac:spMk id="3" creationId="{81E3D651-3093-16CB-E053-36372BE42D12}"/>
          </ac:spMkLst>
        </pc:spChg>
      </pc:sldChg>
      <pc:sldChg chg="modSp mod">
        <pc:chgData name="Pete Puustinen" userId="afdc5376-b007-4d8e-9c19-07b3fbb81413" providerId="ADAL" clId="{3D9146A1-F926-4F66-9786-F87D6ED21EAE}" dt="2023-11-19T17:42:23.520" v="52"/>
        <pc:sldMkLst>
          <pc:docMk/>
          <pc:sldMk cId="398439144" sldId="291"/>
        </pc:sldMkLst>
        <pc:spChg chg="mod">
          <ac:chgData name="Pete Puustinen" userId="afdc5376-b007-4d8e-9c19-07b3fbb81413" providerId="ADAL" clId="{3D9146A1-F926-4F66-9786-F87D6ED21EAE}" dt="2023-11-19T17:42:23.520" v="52"/>
          <ac:spMkLst>
            <pc:docMk/>
            <pc:sldMk cId="398439144" sldId="291"/>
            <ac:spMk id="4" creationId="{96BE55A2-C53E-03C7-86EE-D28B22CD6AA9}"/>
          </ac:spMkLst>
        </pc:spChg>
      </pc:sldChg>
      <pc:sldChg chg="modSp mod">
        <pc:chgData name="Pete Puustinen" userId="afdc5376-b007-4d8e-9c19-07b3fbb81413" providerId="ADAL" clId="{3D9146A1-F926-4F66-9786-F87D6ED21EAE}" dt="2023-11-19T17:42:23.520" v="52"/>
        <pc:sldMkLst>
          <pc:docMk/>
          <pc:sldMk cId="1537509987" sldId="292"/>
        </pc:sldMkLst>
        <pc:spChg chg="mod">
          <ac:chgData name="Pete Puustinen" userId="afdc5376-b007-4d8e-9c19-07b3fbb81413" providerId="ADAL" clId="{3D9146A1-F926-4F66-9786-F87D6ED21EAE}" dt="2023-11-19T17:42:23.520" v="52"/>
          <ac:spMkLst>
            <pc:docMk/>
            <pc:sldMk cId="1537509987" sldId="292"/>
            <ac:spMk id="4" creationId="{5B2234C4-ECE5-92C8-14E7-93BBA72B71BA}"/>
          </ac:spMkLst>
        </pc:spChg>
      </pc:sldChg>
      <pc:sldChg chg="modSp mod">
        <pc:chgData name="Pete Puustinen" userId="afdc5376-b007-4d8e-9c19-07b3fbb81413" providerId="ADAL" clId="{3D9146A1-F926-4F66-9786-F87D6ED21EAE}" dt="2023-11-19T17:42:23.520" v="52"/>
        <pc:sldMkLst>
          <pc:docMk/>
          <pc:sldMk cId="3476091463" sldId="293"/>
        </pc:sldMkLst>
        <pc:spChg chg="mod">
          <ac:chgData name="Pete Puustinen" userId="afdc5376-b007-4d8e-9c19-07b3fbb81413" providerId="ADAL" clId="{3D9146A1-F926-4F66-9786-F87D6ED21EAE}" dt="2023-11-19T17:42:23.520" v="52"/>
          <ac:spMkLst>
            <pc:docMk/>
            <pc:sldMk cId="3476091463" sldId="293"/>
            <ac:spMk id="4" creationId="{33F8C0CD-7BAE-A4A8-F386-CA6D04279021}"/>
          </ac:spMkLst>
        </pc:spChg>
      </pc:sldChg>
      <pc:sldChg chg="modSp mod">
        <pc:chgData name="Pete Puustinen" userId="afdc5376-b007-4d8e-9c19-07b3fbb81413" providerId="ADAL" clId="{3D9146A1-F926-4F66-9786-F87D6ED21EAE}" dt="2023-11-19T17:42:23.520" v="52"/>
        <pc:sldMkLst>
          <pc:docMk/>
          <pc:sldMk cId="1219571402" sldId="294"/>
        </pc:sldMkLst>
        <pc:spChg chg="mod">
          <ac:chgData name="Pete Puustinen" userId="afdc5376-b007-4d8e-9c19-07b3fbb81413" providerId="ADAL" clId="{3D9146A1-F926-4F66-9786-F87D6ED21EAE}" dt="2023-11-19T17:42:23.520" v="52"/>
          <ac:spMkLst>
            <pc:docMk/>
            <pc:sldMk cId="1219571402" sldId="294"/>
            <ac:spMk id="3" creationId="{05145356-27EB-12D8-A96E-CCBE78B40559}"/>
          </ac:spMkLst>
        </pc:spChg>
      </pc:sldChg>
      <pc:sldChg chg="modSp mod">
        <pc:chgData name="Pete Puustinen" userId="afdc5376-b007-4d8e-9c19-07b3fbb81413" providerId="ADAL" clId="{3D9146A1-F926-4F66-9786-F87D6ED21EAE}" dt="2023-11-19T17:42:23.520" v="52"/>
        <pc:sldMkLst>
          <pc:docMk/>
          <pc:sldMk cId="3670989434" sldId="296"/>
        </pc:sldMkLst>
        <pc:spChg chg="mod">
          <ac:chgData name="Pete Puustinen" userId="afdc5376-b007-4d8e-9c19-07b3fbb81413" providerId="ADAL" clId="{3D9146A1-F926-4F66-9786-F87D6ED21EAE}" dt="2023-11-19T17:42:23.520" v="52"/>
          <ac:spMkLst>
            <pc:docMk/>
            <pc:sldMk cId="3670989434" sldId="296"/>
            <ac:spMk id="3" creationId="{BA3836F3-73C9-9CE7-A14E-A7C29796DEC6}"/>
          </ac:spMkLst>
        </pc:spChg>
      </pc:sldChg>
      <pc:sldChg chg="modSp mod">
        <pc:chgData name="Pete Puustinen" userId="afdc5376-b007-4d8e-9c19-07b3fbb81413" providerId="ADAL" clId="{3D9146A1-F926-4F66-9786-F87D6ED21EAE}" dt="2023-11-19T17:42:23.520" v="52"/>
        <pc:sldMkLst>
          <pc:docMk/>
          <pc:sldMk cId="1428076736" sldId="297"/>
        </pc:sldMkLst>
        <pc:spChg chg="mod">
          <ac:chgData name="Pete Puustinen" userId="afdc5376-b007-4d8e-9c19-07b3fbb81413" providerId="ADAL" clId="{3D9146A1-F926-4F66-9786-F87D6ED21EAE}" dt="2023-11-19T17:42:23.520" v="52"/>
          <ac:spMkLst>
            <pc:docMk/>
            <pc:sldMk cId="1428076736" sldId="297"/>
            <ac:spMk id="3" creationId="{30C6284B-F909-29B3-5C25-2E133DDEB2A3}"/>
          </ac:spMkLst>
        </pc:spChg>
      </pc:sldChg>
      <pc:sldChg chg="modSp mod">
        <pc:chgData name="Pete Puustinen" userId="afdc5376-b007-4d8e-9c19-07b3fbb81413" providerId="ADAL" clId="{3D9146A1-F926-4F66-9786-F87D6ED21EAE}" dt="2023-11-19T17:42:23.520" v="52"/>
        <pc:sldMkLst>
          <pc:docMk/>
          <pc:sldMk cId="275308238" sldId="298"/>
        </pc:sldMkLst>
        <pc:spChg chg="mod">
          <ac:chgData name="Pete Puustinen" userId="afdc5376-b007-4d8e-9c19-07b3fbb81413" providerId="ADAL" clId="{3D9146A1-F926-4F66-9786-F87D6ED21EAE}" dt="2023-11-19T17:42:23.520" v="52"/>
          <ac:spMkLst>
            <pc:docMk/>
            <pc:sldMk cId="275308238" sldId="298"/>
            <ac:spMk id="3" creationId="{E24274F5-80F0-F114-3999-30AD60566867}"/>
          </ac:spMkLst>
        </pc:spChg>
      </pc:sldChg>
      <pc:sldChg chg="modSp mod">
        <pc:chgData name="Pete Puustinen" userId="afdc5376-b007-4d8e-9c19-07b3fbb81413" providerId="ADAL" clId="{3D9146A1-F926-4F66-9786-F87D6ED21EAE}" dt="2023-11-19T17:42:23.520" v="52"/>
        <pc:sldMkLst>
          <pc:docMk/>
          <pc:sldMk cId="2820623387" sldId="299"/>
        </pc:sldMkLst>
        <pc:spChg chg="mod">
          <ac:chgData name="Pete Puustinen" userId="afdc5376-b007-4d8e-9c19-07b3fbb81413" providerId="ADAL" clId="{3D9146A1-F926-4F66-9786-F87D6ED21EAE}" dt="2023-11-19T17:42:23.520" v="52"/>
          <ac:spMkLst>
            <pc:docMk/>
            <pc:sldMk cId="2820623387" sldId="299"/>
            <ac:spMk id="6" creationId="{41D1E551-7F5B-DD70-E662-2125D5FE548E}"/>
          </ac:spMkLst>
        </pc:spChg>
      </pc:sldChg>
      <pc:sldChg chg="modSp mod">
        <pc:chgData name="Pete Puustinen" userId="afdc5376-b007-4d8e-9c19-07b3fbb81413" providerId="ADAL" clId="{3D9146A1-F926-4F66-9786-F87D6ED21EAE}" dt="2023-11-19T17:42:23.520" v="52"/>
        <pc:sldMkLst>
          <pc:docMk/>
          <pc:sldMk cId="2371040918" sldId="301"/>
        </pc:sldMkLst>
        <pc:spChg chg="mod">
          <ac:chgData name="Pete Puustinen" userId="afdc5376-b007-4d8e-9c19-07b3fbb81413" providerId="ADAL" clId="{3D9146A1-F926-4F66-9786-F87D6ED21EAE}" dt="2023-11-19T17:42:23.520" v="52"/>
          <ac:spMkLst>
            <pc:docMk/>
            <pc:sldMk cId="2371040918" sldId="301"/>
            <ac:spMk id="3" creationId="{85F4A45A-E756-6A71-A289-1674DC6EB05F}"/>
          </ac:spMkLst>
        </pc:spChg>
      </pc:sldChg>
      <pc:sldChg chg="modSp mod">
        <pc:chgData name="Pete Puustinen" userId="afdc5376-b007-4d8e-9c19-07b3fbb81413" providerId="ADAL" clId="{3D9146A1-F926-4F66-9786-F87D6ED21EAE}" dt="2023-11-19T17:42:23.520" v="52"/>
        <pc:sldMkLst>
          <pc:docMk/>
          <pc:sldMk cId="3199193088" sldId="302"/>
        </pc:sldMkLst>
        <pc:spChg chg="mod">
          <ac:chgData name="Pete Puustinen" userId="afdc5376-b007-4d8e-9c19-07b3fbb81413" providerId="ADAL" clId="{3D9146A1-F926-4F66-9786-F87D6ED21EAE}" dt="2023-11-19T17:42:23.520" v="52"/>
          <ac:spMkLst>
            <pc:docMk/>
            <pc:sldMk cId="3199193088" sldId="302"/>
            <ac:spMk id="6" creationId="{7202A85D-3E17-0F61-2BD8-EE320D5AF89A}"/>
          </ac:spMkLst>
        </pc:spChg>
      </pc:sldChg>
      <pc:sldChg chg="modSp mod">
        <pc:chgData name="Pete Puustinen" userId="afdc5376-b007-4d8e-9c19-07b3fbb81413" providerId="ADAL" clId="{3D9146A1-F926-4F66-9786-F87D6ED21EAE}" dt="2023-11-19T17:42:23.520" v="52"/>
        <pc:sldMkLst>
          <pc:docMk/>
          <pc:sldMk cId="1596807615" sldId="303"/>
        </pc:sldMkLst>
        <pc:spChg chg="mod">
          <ac:chgData name="Pete Puustinen" userId="afdc5376-b007-4d8e-9c19-07b3fbb81413" providerId="ADAL" clId="{3D9146A1-F926-4F66-9786-F87D6ED21EAE}" dt="2023-11-19T17:42:23.520" v="52"/>
          <ac:spMkLst>
            <pc:docMk/>
            <pc:sldMk cId="1596807615" sldId="303"/>
            <ac:spMk id="3" creationId="{B1273BB1-C416-80E2-2047-02107996683D}"/>
          </ac:spMkLst>
        </pc:spChg>
      </pc:sldChg>
      <pc:sldChg chg="modSp mod">
        <pc:chgData name="Pete Puustinen" userId="afdc5376-b007-4d8e-9c19-07b3fbb81413" providerId="ADAL" clId="{3D9146A1-F926-4F66-9786-F87D6ED21EAE}" dt="2023-11-19T17:42:23.520" v="52"/>
        <pc:sldMkLst>
          <pc:docMk/>
          <pc:sldMk cId="2332633382" sldId="304"/>
        </pc:sldMkLst>
        <pc:spChg chg="mod">
          <ac:chgData name="Pete Puustinen" userId="afdc5376-b007-4d8e-9c19-07b3fbb81413" providerId="ADAL" clId="{3D9146A1-F926-4F66-9786-F87D6ED21EAE}" dt="2023-11-19T17:42:23.520" v="52"/>
          <ac:spMkLst>
            <pc:docMk/>
            <pc:sldMk cId="2332633382" sldId="304"/>
            <ac:spMk id="5" creationId="{8C3ACDB9-B1E7-8E24-32CB-76F12B8A269F}"/>
          </ac:spMkLst>
        </pc:spChg>
      </pc:sldChg>
      <pc:sldChg chg="modSp mod">
        <pc:chgData name="Pete Puustinen" userId="afdc5376-b007-4d8e-9c19-07b3fbb81413" providerId="ADAL" clId="{3D9146A1-F926-4F66-9786-F87D6ED21EAE}" dt="2023-11-19T17:42:23.520" v="52"/>
        <pc:sldMkLst>
          <pc:docMk/>
          <pc:sldMk cId="3178040963" sldId="305"/>
        </pc:sldMkLst>
        <pc:spChg chg="mod">
          <ac:chgData name="Pete Puustinen" userId="afdc5376-b007-4d8e-9c19-07b3fbb81413" providerId="ADAL" clId="{3D9146A1-F926-4F66-9786-F87D6ED21EAE}" dt="2023-11-19T17:42:23.520" v="52"/>
          <ac:spMkLst>
            <pc:docMk/>
            <pc:sldMk cId="3178040963" sldId="305"/>
            <ac:spMk id="3" creationId="{98D401F2-73FB-7FDB-0378-E4D7ADFAF5CD}"/>
          </ac:spMkLst>
        </pc:spChg>
      </pc:sldChg>
      <pc:sldChg chg="modSp mod">
        <pc:chgData name="Pete Puustinen" userId="afdc5376-b007-4d8e-9c19-07b3fbb81413" providerId="ADAL" clId="{3D9146A1-F926-4F66-9786-F87D6ED21EAE}" dt="2023-11-19T17:42:23.520" v="52"/>
        <pc:sldMkLst>
          <pc:docMk/>
          <pc:sldMk cId="2208307819" sldId="306"/>
        </pc:sldMkLst>
        <pc:spChg chg="mod">
          <ac:chgData name="Pete Puustinen" userId="afdc5376-b007-4d8e-9c19-07b3fbb81413" providerId="ADAL" clId="{3D9146A1-F926-4F66-9786-F87D6ED21EAE}" dt="2023-11-19T17:42:23.520" v="52"/>
          <ac:spMkLst>
            <pc:docMk/>
            <pc:sldMk cId="2208307819" sldId="306"/>
            <ac:spMk id="3" creationId="{BF95F17A-FB4A-B001-5BE9-406E3941ECAB}"/>
          </ac:spMkLst>
        </pc:spChg>
      </pc:sldChg>
      <pc:sldChg chg="modSp mod">
        <pc:chgData name="Pete Puustinen" userId="afdc5376-b007-4d8e-9c19-07b3fbb81413" providerId="ADAL" clId="{3D9146A1-F926-4F66-9786-F87D6ED21EAE}" dt="2023-11-19T17:42:23.520" v="52"/>
        <pc:sldMkLst>
          <pc:docMk/>
          <pc:sldMk cId="4278708704" sldId="307"/>
        </pc:sldMkLst>
        <pc:spChg chg="mod">
          <ac:chgData name="Pete Puustinen" userId="afdc5376-b007-4d8e-9c19-07b3fbb81413" providerId="ADAL" clId="{3D9146A1-F926-4F66-9786-F87D6ED21EAE}" dt="2023-11-19T17:42:23.520" v="52"/>
          <ac:spMkLst>
            <pc:docMk/>
            <pc:sldMk cId="4278708704" sldId="307"/>
            <ac:spMk id="6" creationId="{8BCD51CA-4021-23DA-1B6F-034EEBEB17EF}"/>
          </ac:spMkLst>
        </pc:spChg>
      </pc:sldChg>
      <pc:sldChg chg="modSp mod">
        <pc:chgData name="Pete Puustinen" userId="afdc5376-b007-4d8e-9c19-07b3fbb81413" providerId="ADAL" clId="{3D9146A1-F926-4F66-9786-F87D6ED21EAE}" dt="2023-11-19T17:42:23.520" v="52"/>
        <pc:sldMkLst>
          <pc:docMk/>
          <pc:sldMk cId="1967706738" sldId="308"/>
        </pc:sldMkLst>
        <pc:spChg chg="mod">
          <ac:chgData name="Pete Puustinen" userId="afdc5376-b007-4d8e-9c19-07b3fbb81413" providerId="ADAL" clId="{3D9146A1-F926-4F66-9786-F87D6ED21EAE}" dt="2023-11-19T17:42:23.520" v="52"/>
          <ac:spMkLst>
            <pc:docMk/>
            <pc:sldMk cId="1967706738" sldId="308"/>
            <ac:spMk id="4" creationId="{2A6B5782-9898-02C2-E404-933EC118B06A}"/>
          </ac:spMkLst>
        </pc:spChg>
      </pc:sldChg>
      <pc:sldChg chg="modSp mod">
        <pc:chgData name="Pete Puustinen" userId="afdc5376-b007-4d8e-9c19-07b3fbb81413" providerId="ADAL" clId="{3D9146A1-F926-4F66-9786-F87D6ED21EAE}" dt="2023-11-19T17:42:23.520" v="52"/>
        <pc:sldMkLst>
          <pc:docMk/>
          <pc:sldMk cId="1211596222" sldId="309"/>
        </pc:sldMkLst>
        <pc:spChg chg="mod">
          <ac:chgData name="Pete Puustinen" userId="afdc5376-b007-4d8e-9c19-07b3fbb81413" providerId="ADAL" clId="{3D9146A1-F926-4F66-9786-F87D6ED21EAE}" dt="2023-11-19T17:42:23.520" v="52"/>
          <ac:spMkLst>
            <pc:docMk/>
            <pc:sldMk cId="1211596222" sldId="309"/>
            <ac:spMk id="3" creationId="{E72B2E63-F200-D740-1E39-32338A2AB277}"/>
          </ac:spMkLst>
        </pc:spChg>
      </pc:sldChg>
      <pc:sldChg chg="modSp mod">
        <pc:chgData name="Pete Puustinen" userId="afdc5376-b007-4d8e-9c19-07b3fbb81413" providerId="ADAL" clId="{3D9146A1-F926-4F66-9786-F87D6ED21EAE}" dt="2023-11-19T17:42:23.520" v="52"/>
        <pc:sldMkLst>
          <pc:docMk/>
          <pc:sldMk cId="3019957101" sldId="312"/>
        </pc:sldMkLst>
        <pc:spChg chg="mod">
          <ac:chgData name="Pete Puustinen" userId="afdc5376-b007-4d8e-9c19-07b3fbb81413" providerId="ADAL" clId="{3D9146A1-F926-4F66-9786-F87D6ED21EAE}" dt="2023-11-19T17:42:23.520" v="52"/>
          <ac:spMkLst>
            <pc:docMk/>
            <pc:sldMk cId="3019957101" sldId="312"/>
            <ac:spMk id="4" creationId="{1ED226CD-A608-6237-5463-02C4AEAC3110}"/>
          </ac:spMkLst>
        </pc:spChg>
      </pc:sldChg>
      <pc:sldChg chg="modSp mod">
        <pc:chgData name="Pete Puustinen" userId="afdc5376-b007-4d8e-9c19-07b3fbb81413" providerId="ADAL" clId="{3D9146A1-F926-4F66-9786-F87D6ED21EAE}" dt="2023-11-19T17:42:23.520" v="52"/>
        <pc:sldMkLst>
          <pc:docMk/>
          <pc:sldMk cId="3952328504" sldId="314"/>
        </pc:sldMkLst>
        <pc:spChg chg="mod">
          <ac:chgData name="Pete Puustinen" userId="afdc5376-b007-4d8e-9c19-07b3fbb81413" providerId="ADAL" clId="{3D9146A1-F926-4F66-9786-F87D6ED21EAE}" dt="2023-11-19T17:42:23.520" v="52"/>
          <ac:spMkLst>
            <pc:docMk/>
            <pc:sldMk cId="3952328504" sldId="314"/>
            <ac:spMk id="5" creationId="{F342CB95-BDB0-6AF7-EEF9-7055C6DF9F32}"/>
          </ac:spMkLst>
        </pc:spChg>
      </pc:sldChg>
      <pc:sldChg chg="modSp mod">
        <pc:chgData name="Pete Puustinen" userId="afdc5376-b007-4d8e-9c19-07b3fbb81413" providerId="ADAL" clId="{3D9146A1-F926-4F66-9786-F87D6ED21EAE}" dt="2023-11-19T17:42:23.520" v="52"/>
        <pc:sldMkLst>
          <pc:docMk/>
          <pc:sldMk cId="139078774" sldId="315"/>
        </pc:sldMkLst>
        <pc:spChg chg="mod">
          <ac:chgData name="Pete Puustinen" userId="afdc5376-b007-4d8e-9c19-07b3fbb81413" providerId="ADAL" clId="{3D9146A1-F926-4F66-9786-F87D6ED21EAE}" dt="2023-11-19T17:42:23.520" v="52"/>
          <ac:spMkLst>
            <pc:docMk/>
            <pc:sldMk cId="139078774" sldId="315"/>
            <ac:spMk id="3" creationId="{DA043C34-4FC4-ABDF-7EA8-59F24BCF1C33}"/>
          </ac:spMkLst>
        </pc:spChg>
      </pc:sldChg>
      <pc:sldChg chg="modSp mod">
        <pc:chgData name="Pete Puustinen" userId="afdc5376-b007-4d8e-9c19-07b3fbb81413" providerId="ADAL" clId="{3D9146A1-F926-4F66-9786-F87D6ED21EAE}" dt="2023-11-19T17:42:23.520" v="52"/>
        <pc:sldMkLst>
          <pc:docMk/>
          <pc:sldMk cId="3999503460" sldId="316"/>
        </pc:sldMkLst>
        <pc:spChg chg="mod">
          <ac:chgData name="Pete Puustinen" userId="afdc5376-b007-4d8e-9c19-07b3fbb81413" providerId="ADAL" clId="{3D9146A1-F926-4F66-9786-F87D6ED21EAE}" dt="2023-11-19T17:42:23.520" v="52"/>
          <ac:spMkLst>
            <pc:docMk/>
            <pc:sldMk cId="3999503460" sldId="316"/>
            <ac:spMk id="6" creationId="{868570CB-5209-7DF5-12BD-4F79981B9204}"/>
          </ac:spMkLst>
        </pc:spChg>
      </pc:sldChg>
      <pc:sldChg chg="modSp mod">
        <pc:chgData name="Pete Puustinen" userId="afdc5376-b007-4d8e-9c19-07b3fbb81413" providerId="ADAL" clId="{3D9146A1-F926-4F66-9786-F87D6ED21EAE}" dt="2023-11-19T17:42:23.520" v="52"/>
        <pc:sldMkLst>
          <pc:docMk/>
          <pc:sldMk cId="3916167405" sldId="317"/>
        </pc:sldMkLst>
        <pc:spChg chg="mod">
          <ac:chgData name="Pete Puustinen" userId="afdc5376-b007-4d8e-9c19-07b3fbb81413" providerId="ADAL" clId="{3D9146A1-F926-4F66-9786-F87D6ED21EAE}" dt="2023-11-19T17:42:23.520" v="52"/>
          <ac:spMkLst>
            <pc:docMk/>
            <pc:sldMk cId="3916167405" sldId="317"/>
            <ac:spMk id="3" creationId="{2BB5573B-33AD-E4AA-CA57-1E4EC4458AC7}"/>
          </ac:spMkLst>
        </pc:spChg>
      </pc:sldChg>
      <pc:sldChg chg="modSp mod">
        <pc:chgData name="Pete Puustinen" userId="afdc5376-b007-4d8e-9c19-07b3fbb81413" providerId="ADAL" clId="{3D9146A1-F926-4F66-9786-F87D6ED21EAE}" dt="2023-11-19T17:42:23.520" v="52"/>
        <pc:sldMkLst>
          <pc:docMk/>
          <pc:sldMk cId="296763309" sldId="318"/>
        </pc:sldMkLst>
        <pc:spChg chg="mod">
          <ac:chgData name="Pete Puustinen" userId="afdc5376-b007-4d8e-9c19-07b3fbb81413" providerId="ADAL" clId="{3D9146A1-F926-4F66-9786-F87D6ED21EAE}" dt="2023-11-19T17:42:23.520" v="52"/>
          <ac:spMkLst>
            <pc:docMk/>
            <pc:sldMk cId="296763309" sldId="318"/>
            <ac:spMk id="3" creationId="{67FECC74-CE52-25DB-669E-6D42D7FCB96C}"/>
          </ac:spMkLst>
        </pc:spChg>
      </pc:sldChg>
      <pc:sldChg chg="modSp mod">
        <pc:chgData name="Pete Puustinen" userId="afdc5376-b007-4d8e-9c19-07b3fbb81413" providerId="ADAL" clId="{3D9146A1-F926-4F66-9786-F87D6ED21EAE}" dt="2023-11-19T17:42:23.520" v="52"/>
        <pc:sldMkLst>
          <pc:docMk/>
          <pc:sldMk cId="3022123578" sldId="321"/>
        </pc:sldMkLst>
        <pc:spChg chg="mod">
          <ac:chgData name="Pete Puustinen" userId="afdc5376-b007-4d8e-9c19-07b3fbb81413" providerId="ADAL" clId="{3D9146A1-F926-4F66-9786-F87D6ED21EAE}" dt="2023-11-19T17:42:23.520" v="52"/>
          <ac:spMkLst>
            <pc:docMk/>
            <pc:sldMk cId="3022123578" sldId="321"/>
            <ac:spMk id="5" creationId="{9C2733D8-4A5D-4677-4B7B-88CD1946CC35}"/>
          </ac:spMkLst>
        </pc:spChg>
      </pc:sldChg>
      <pc:sldChg chg="modSp mod">
        <pc:chgData name="Pete Puustinen" userId="afdc5376-b007-4d8e-9c19-07b3fbb81413" providerId="ADAL" clId="{3D9146A1-F926-4F66-9786-F87D6ED21EAE}" dt="2023-11-19T17:42:23.520" v="52"/>
        <pc:sldMkLst>
          <pc:docMk/>
          <pc:sldMk cId="1756117209" sldId="322"/>
        </pc:sldMkLst>
        <pc:spChg chg="mod">
          <ac:chgData name="Pete Puustinen" userId="afdc5376-b007-4d8e-9c19-07b3fbb81413" providerId="ADAL" clId="{3D9146A1-F926-4F66-9786-F87D6ED21EAE}" dt="2023-11-19T17:42:23.520" v="52"/>
          <ac:spMkLst>
            <pc:docMk/>
            <pc:sldMk cId="1756117209" sldId="322"/>
            <ac:spMk id="2" creationId="{851D3B30-B3BD-4797-FCD5-1AF4563892D3}"/>
          </ac:spMkLst>
        </pc:spChg>
      </pc:sldChg>
      <pc:sldChg chg="modSp mod">
        <pc:chgData name="Pete Puustinen" userId="afdc5376-b007-4d8e-9c19-07b3fbb81413" providerId="ADAL" clId="{3D9146A1-F926-4F66-9786-F87D6ED21EAE}" dt="2023-11-19T17:42:23.520" v="52"/>
        <pc:sldMkLst>
          <pc:docMk/>
          <pc:sldMk cId="3969877406" sldId="323"/>
        </pc:sldMkLst>
        <pc:spChg chg="mod">
          <ac:chgData name="Pete Puustinen" userId="afdc5376-b007-4d8e-9c19-07b3fbb81413" providerId="ADAL" clId="{3D9146A1-F926-4F66-9786-F87D6ED21EAE}" dt="2023-11-19T17:42:23.520" v="52"/>
          <ac:spMkLst>
            <pc:docMk/>
            <pc:sldMk cId="3969877406" sldId="323"/>
            <ac:spMk id="3" creationId="{CE9E0237-E904-936E-B301-8D36CE610098}"/>
          </ac:spMkLst>
        </pc:spChg>
      </pc:sldChg>
      <pc:sldChg chg="modSp mod">
        <pc:chgData name="Pete Puustinen" userId="afdc5376-b007-4d8e-9c19-07b3fbb81413" providerId="ADAL" clId="{3D9146A1-F926-4F66-9786-F87D6ED21EAE}" dt="2023-11-19T17:42:23.520" v="52"/>
        <pc:sldMkLst>
          <pc:docMk/>
          <pc:sldMk cId="1222729464" sldId="324"/>
        </pc:sldMkLst>
        <pc:spChg chg="mod">
          <ac:chgData name="Pete Puustinen" userId="afdc5376-b007-4d8e-9c19-07b3fbb81413" providerId="ADAL" clId="{3D9146A1-F926-4F66-9786-F87D6ED21EAE}" dt="2023-11-19T17:42:23.520" v="52"/>
          <ac:spMkLst>
            <pc:docMk/>
            <pc:sldMk cId="1222729464" sldId="324"/>
            <ac:spMk id="3" creationId="{28FE5603-E483-52F6-3F32-7B3311E0F1C4}"/>
          </ac:spMkLst>
        </pc:spChg>
      </pc:sldChg>
      <pc:sldChg chg="modSp mod">
        <pc:chgData name="Pete Puustinen" userId="afdc5376-b007-4d8e-9c19-07b3fbb81413" providerId="ADAL" clId="{3D9146A1-F926-4F66-9786-F87D6ED21EAE}" dt="2023-11-19T17:42:23.520" v="52"/>
        <pc:sldMkLst>
          <pc:docMk/>
          <pc:sldMk cId="601706283" sldId="2145706662"/>
        </pc:sldMkLst>
        <pc:spChg chg="mod">
          <ac:chgData name="Pete Puustinen" userId="afdc5376-b007-4d8e-9c19-07b3fbb81413" providerId="ADAL" clId="{3D9146A1-F926-4F66-9786-F87D6ED21EAE}" dt="2023-11-19T17:42:23.520" v="52"/>
          <ac:spMkLst>
            <pc:docMk/>
            <pc:sldMk cId="601706283" sldId="2145706662"/>
            <ac:spMk id="11" creationId="{B6557B7F-8930-45B3-8C92-8E2F48E4CF5E}"/>
          </ac:spMkLst>
        </pc:spChg>
      </pc:sldChg>
      <pc:sldChg chg="addSp delSp modSp mod">
        <pc:chgData name="Pete Puustinen" userId="afdc5376-b007-4d8e-9c19-07b3fbb81413" providerId="ADAL" clId="{3D9146A1-F926-4F66-9786-F87D6ED21EAE}" dt="2023-11-19T17:42:41.505" v="54" actId="478"/>
        <pc:sldMkLst>
          <pc:docMk/>
          <pc:sldMk cId="641711193" sldId="2147469902"/>
        </pc:sldMkLst>
        <pc:spChg chg="add del mod">
          <ac:chgData name="Pete Puustinen" userId="afdc5376-b007-4d8e-9c19-07b3fbb81413" providerId="ADAL" clId="{3D9146A1-F926-4F66-9786-F87D6ED21EAE}" dt="2023-11-19T17:42:41.505" v="54" actId="478"/>
          <ac:spMkLst>
            <pc:docMk/>
            <pc:sldMk cId="641711193" sldId="2147469902"/>
            <ac:spMk id="2" creationId="{9094971B-E6E5-F2C0-DA10-5AA0BA575B4D}"/>
          </ac:spMkLst>
        </pc:spChg>
      </pc:sldChg>
      <pc:sldChg chg="modSp mod">
        <pc:chgData name="Pete Puustinen" userId="afdc5376-b007-4d8e-9c19-07b3fbb81413" providerId="ADAL" clId="{3D9146A1-F926-4F66-9786-F87D6ED21EAE}" dt="2023-11-19T17:42:23.520" v="52"/>
        <pc:sldMkLst>
          <pc:docMk/>
          <pc:sldMk cId="3230151415" sldId="2147469903"/>
        </pc:sldMkLst>
        <pc:spChg chg="mod">
          <ac:chgData name="Pete Puustinen" userId="afdc5376-b007-4d8e-9c19-07b3fbb81413" providerId="ADAL" clId="{3D9146A1-F926-4F66-9786-F87D6ED21EAE}" dt="2023-11-19T17:42:23.520" v="52"/>
          <ac:spMkLst>
            <pc:docMk/>
            <pc:sldMk cId="3230151415" sldId="2147469903"/>
            <ac:spMk id="11" creationId="{B6557B7F-8930-45B3-8C92-8E2F48E4CF5E}"/>
          </ac:spMkLst>
        </pc:spChg>
      </pc:sldChg>
      <pc:sldChg chg="modSp mod">
        <pc:chgData name="Pete Puustinen" userId="afdc5376-b007-4d8e-9c19-07b3fbb81413" providerId="ADAL" clId="{3D9146A1-F926-4F66-9786-F87D6ED21EAE}" dt="2023-11-19T17:42:23.520" v="52"/>
        <pc:sldMkLst>
          <pc:docMk/>
          <pc:sldMk cId="2197399513" sldId="2147469904"/>
        </pc:sldMkLst>
        <pc:spChg chg="mod">
          <ac:chgData name="Pete Puustinen" userId="afdc5376-b007-4d8e-9c19-07b3fbb81413" providerId="ADAL" clId="{3D9146A1-F926-4F66-9786-F87D6ED21EAE}" dt="2023-11-19T17:42:23.520" v="52"/>
          <ac:spMkLst>
            <pc:docMk/>
            <pc:sldMk cId="2197399513" sldId="2147469904"/>
            <ac:spMk id="11" creationId="{B6557B7F-8930-45B3-8C92-8E2F48E4CF5E}"/>
          </ac:spMkLst>
        </pc:spChg>
      </pc:sldChg>
      <pc:sldChg chg="modSp mod">
        <pc:chgData name="Pete Puustinen" userId="afdc5376-b007-4d8e-9c19-07b3fbb81413" providerId="ADAL" clId="{3D9146A1-F926-4F66-9786-F87D6ED21EAE}" dt="2023-11-19T17:42:23.520" v="52"/>
        <pc:sldMkLst>
          <pc:docMk/>
          <pc:sldMk cId="2992365330" sldId="2147469905"/>
        </pc:sldMkLst>
        <pc:spChg chg="mod">
          <ac:chgData name="Pete Puustinen" userId="afdc5376-b007-4d8e-9c19-07b3fbb81413" providerId="ADAL" clId="{3D9146A1-F926-4F66-9786-F87D6ED21EAE}" dt="2023-11-19T17:42:23.520" v="52"/>
          <ac:spMkLst>
            <pc:docMk/>
            <pc:sldMk cId="2992365330" sldId="2147469905"/>
            <ac:spMk id="11" creationId="{B6557B7F-8930-45B3-8C92-8E2F48E4CF5E}"/>
          </ac:spMkLst>
        </pc:spChg>
      </pc:sldChg>
      <pc:sldChg chg="modSp mod">
        <pc:chgData name="Pete Puustinen" userId="afdc5376-b007-4d8e-9c19-07b3fbb81413" providerId="ADAL" clId="{3D9146A1-F926-4F66-9786-F87D6ED21EAE}" dt="2023-11-19T17:42:23.520" v="52"/>
        <pc:sldMkLst>
          <pc:docMk/>
          <pc:sldMk cId="1731996720" sldId="2147469906"/>
        </pc:sldMkLst>
        <pc:spChg chg="mod">
          <ac:chgData name="Pete Puustinen" userId="afdc5376-b007-4d8e-9c19-07b3fbb81413" providerId="ADAL" clId="{3D9146A1-F926-4F66-9786-F87D6ED21EAE}" dt="2023-11-19T17:42:23.520" v="52"/>
          <ac:spMkLst>
            <pc:docMk/>
            <pc:sldMk cId="1731996720" sldId="2147469906"/>
            <ac:spMk id="9" creationId="{7AC4F3CB-40F5-4D01-8BB6-1D1FE1099E94}"/>
          </ac:spMkLst>
        </pc:spChg>
      </pc:sldChg>
      <pc:sldChg chg="modSp mod">
        <pc:chgData name="Pete Puustinen" userId="afdc5376-b007-4d8e-9c19-07b3fbb81413" providerId="ADAL" clId="{3D9146A1-F926-4F66-9786-F87D6ED21EAE}" dt="2023-11-19T17:42:23.520" v="52"/>
        <pc:sldMkLst>
          <pc:docMk/>
          <pc:sldMk cId="789707164" sldId="2147469907"/>
        </pc:sldMkLst>
        <pc:spChg chg="mod">
          <ac:chgData name="Pete Puustinen" userId="afdc5376-b007-4d8e-9c19-07b3fbb81413" providerId="ADAL" clId="{3D9146A1-F926-4F66-9786-F87D6ED21EAE}" dt="2023-11-19T17:42:23.520" v="52"/>
          <ac:spMkLst>
            <pc:docMk/>
            <pc:sldMk cId="789707164" sldId="2147469907"/>
            <ac:spMk id="17" creationId="{E243B2FB-C5E3-4E84-87ED-FB0A2A1A0F89}"/>
          </ac:spMkLst>
        </pc:spChg>
      </pc:sldChg>
      <pc:sldChg chg="modSp mod">
        <pc:chgData name="Pete Puustinen" userId="afdc5376-b007-4d8e-9c19-07b3fbb81413" providerId="ADAL" clId="{3D9146A1-F926-4F66-9786-F87D6ED21EAE}" dt="2023-11-19T17:42:23.520" v="52"/>
        <pc:sldMkLst>
          <pc:docMk/>
          <pc:sldMk cId="3428807029" sldId="2147469908"/>
        </pc:sldMkLst>
        <pc:spChg chg="mod">
          <ac:chgData name="Pete Puustinen" userId="afdc5376-b007-4d8e-9c19-07b3fbb81413" providerId="ADAL" clId="{3D9146A1-F926-4F66-9786-F87D6ED21EAE}" dt="2023-11-19T17:42:23.520" v="52"/>
          <ac:spMkLst>
            <pc:docMk/>
            <pc:sldMk cId="3428807029" sldId="2147469908"/>
            <ac:spMk id="17" creationId="{E243B2FB-C5E3-4E84-87ED-FB0A2A1A0F89}"/>
          </ac:spMkLst>
        </pc:spChg>
      </pc:sldChg>
    </pc:docChg>
  </pc:docChgLst>
  <pc:docChgLst>
    <pc:chgData name="Pete Puustinen" userId="afdc5376-b007-4d8e-9c19-07b3fbb81413" providerId="ADAL" clId="{1A4144FB-D4C1-46E0-908A-54DF6A9049D8}"/>
    <pc:docChg chg="modSld">
      <pc:chgData name="Pete Puustinen" userId="afdc5376-b007-4d8e-9c19-07b3fbb81413" providerId="ADAL" clId="{1A4144FB-D4C1-46E0-908A-54DF6A9049D8}" dt="2022-11-04T14:10:47.035" v="3" actId="20577"/>
      <pc:docMkLst>
        <pc:docMk/>
      </pc:docMkLst>
      <pc:sldChg chg="modSp mod">
        <pc:chgData name="Pete Puustinen" userId="afdc5376-b007-4d8e-9c19-07b3fbb81413" providerId="ADAL" clId="{1A4144FB-D4C1-46E0-908A-54DF6A9049D8}" dt="2022-11-04T14:10:47.035" v="3" actId="20577"/>
        <pc:sldMkLst>
          <pc:docMk/>
          <pc:sldMk cId="1756117209" sldId="322"/>
        </pc:sldMkLst>
        <pc:spChg chg="mod">
          <ac:chgData name="Pete Puustinen" userId="afdc5376-b007-4d8e-9c19-07b3fbb81413" providerId="ADAL" clId="{1A4144FB-D4C1-46E0-908A-54DF6A9049D8}" dt="2022-11-04T14:10:47.035" v="3" actId="20577"/>
          <ac:spMkLst>
            <pc:docMk/>
            <pc:sldMk cId="1756117209" sldId="322"/>
            <ac:spMk id="5" creationId="{16B3D231-CDD4-32D1-F66F-D24461A32DCE}"/>
          </ac:spMkLst>
        </pc:spChg>
      </pc:sldChg>
    </pc:docChg>
  </pc:docChgLst>
  <pc:docChgLst>
    <pc:chgData name="Pete Puustinen" userId="afdc5376-b007-4d8e-9c19-07b3fbb81413" providerId="ADAL" clId="{D6ADC3BC-20C2-43E1-8F40-711B6D2A44F8}"/>
    <pc:docChg chg="undo custSel addSld modSld">
      <pc:chgData name="Pete Puustinen" userId="afdc5376-b007-4d8e-9c19-07b3fbb81413" providerId="ADAL" clId="{D6ADC3BC-20C2-43E1-8F40-711B6D2A44F8}" dt="2023-05-04T16:48:04.289" v="226" actId="20577"/>
      <pc:docMkLst>
        <pc:docMk/>
      </pc:docMkLst>
      <pc:sldChg chg="mod modShow">
        <pc:chgData name="Pete Puustinen" userId="afdc5376-b007-4d8e-9c19-07b3fbb81413" providerId="ADAL" clId="{D6ADC3BC-20C2-43E1-8F40-711B6D2A44F8}" dt="2023-05-03T06:58:32.661" v="50" actId="729"/>
        <pc:sldMkLst>
          <pc:docMk/>
          <pc:sldMk cId="72373932" sldId="271"/>
        </pc:sldMkLst>
      </pc:sldChg>
      <pc:sldChg chg="modSp mod">
        <pc:chgData name="Pete Puustinen" userId="afdc5376-b007-4d8e-9c19-07b3fbb81413" providerId="ADAL" clId="{D6ADC3BC-20C2-43E1-8F40-711B6D2A44F8}" dt="2023-05-03T06:53:54.602" v="26" actId="6549"/>
        <pc:sldMkLst>
          <pc:docMk/>
          <pc:sldMk cId="3958618712" sldId="284"/>
        </pc:sldMkLst>
        <pc:spChg chg="mod">
          <ac:chgData name="Pete Puustinen" userId="afdc5376-b007-4d8e-9c19-07b3fbb81413" providerId="ADAL" clId="{D6ADC3BC-20C2-43E1-8F40-711B6D2A44F8}" dt="2023-05-03T06:51:12.242" v="16" actId="20577"/>
          <ac:spMkLst>
            <pc:docMk/>
            <pc:sldMk cId="3958618712" sldId="284"/>
            <ac:spMk id="2" creationId="{00000000-0000-0000-0000-000000000000}"/>
          </ac:spMkLst>
        </pc:spChg>
        <pc:spChg chg="mod">
          <ac:chgData name="Pete Puustinen" userId="afdc5376-b007-4d8e-9c19-07b3fbb81413" providerId="ADAL" clId="{D6ADC3BC-20C2-43E1-8F40-711B6D2A44F8}" dt="2023-05-03T06:53:54.602" v="26" actId="6549"/>
          <ac:spMkLst>
            <pc:docMk/>
            <pc:sldMk cId="3958618712" sldId="284"/>
            <ac:spMk id="8" creationId="{F8512D26-B5AC-4ACE-ABEC-6825F54153AA}"/>
          </ac:spMkLst>
        </pc:spChg>
      </pc:sldChg>
      <pc:sldChg chg="modSp mod">
        <pc:chgData name="Pete Puustinen" userId="afdc5376-b007-4d8e-9c19-07b3fbb81413" providerId="ADAL" clId="{D6ADC3BC-20C2-43E1-8F40-711B6D2A44F8}" dt="2023-05-03T12:27:31.177" v="51" actId="14100"/>
        <pc:sldMkLst>
          <pc:docMk/>
          <pc:sldMk cId="1219571402" sldId="294"/>
        </pc:sldMkLst>
        <pc:spChg chg="mod">
          <ac:chgData name="Pete Puustinen" userId="afdc5376-b007-4d8e-9c19-07b3fbb81413" providerId="ADAL" clId="{D6ADC3BC-20C2-43E1-8F40-711B6D2A44F8}" dt="2023-05-03T12:27:31.177" v="51" actId="14100"/>
          <ac:spMkLst>
            <pc:docMk/>
            <pc:sldMk cId="1219571402" sldId="294"/>
            <ac:spMk id="5" creationId="{30A6F80D-284D-4E11-9FF8-FAD41569DD62}"/>
          </ac:spMkLst>
        </pc:spChg>
      </pc:sldChg>
      <pc:sldChg chg="modSp mod">
        <pc:chgData name="Pete Puustinen" userId="afdc5376-b007-4d8e-9c19-07b3fbb81413" providerId="ADAL" clId="{D6ADC3BC-20C2-43E1-8F40-711B6D2A44F8}" dt="2023-05-03T12:27:36.304" v="52" actId="14100"/>
        <pc:sldMkLst>
          <pc:docMk/>
          <pc:sldMk cId="1428076736" sldId="297"/>
        </pc:sldMkLst>
        <pc:spChg chg="mod">
          <ac:chgData name="Pete Puustinen" userId="afdc5376-b007-4d8e-9c19-07b3fbb81413" providerId="ADAL" clId="{D6ADC3BC-20C2-43E1-8F40-711B6D2A44F8}" dt="2023-05-03T12:27:36.304" v="52" actId="14100"/>
          <ac:spMkLst>
            <pc:docMk/>
            <pc:sldMk cId="1428076736" sldId="297"/>
            <ac:spMk id="5" creationId="{30A6F80D-284D-4E11-9FF8-FAD41569DD62}"/>
          </ac:spMkLst>
        </pc:spChg>
      </pc:sldChg>
      <pc:sldChg chg="addSp delSp modSp add mod">
        <pc:chgData name="Pete Puustinen" userId="afdc5376-b007-4d8e-9c19-07b3fbb81413" providerId="ADAL" clId="{D6ADC3BC-20C2-43E1-8F40-711B6D2A44F8}" dt="2023-05-03T06:56:46.628" v="49"/>
        <pc:sldMkLst>
          <pc:docMk/>
          <pc:sldMk cId="1222729464" sldId="324"/>
        </pc:sldMkLst>
        <pc:spChg chg="mod">
          <ac:chgData name="Pete Puustinen" userId="afdc5376-b007-4d8e-9c19-07b3fbb81413" providerId="ADAL" clId="{D6ADC3BC-20C2-43E1-8F40-711B6D2A44F8}" dt="2023-05-03T06:51:20.342" v="25" actId="20577"/>
          <ac:spMkLst>
            <pc:docMk/>
            <pc:sldMk cId="1222729464" sldId="324"/>
            <ac:spMk id="2" creationId="{00000000-0000-0000-0000-000000000000}"/>
          </ac:spMkLst>
        </pc:spChg>
        <pc:spChg chg="mod">
          <ac:chgData name="Pete Puustinen" userId="afdc5376-b007-4d8e-9c19-07b3fbb81413" providerId="ADAL" clId="{D6ADC3BC-20C2-43E1-8F40-711B6D2A44F8}" dt="2023-05-03T06:56:46.628" v="49"/>
          <ac:spMkLst>
            <pc:docMk/>
            <pc:sldMk cId="1222729464" sldId="324"/>
            <ac:spMk id="8" creationId="{F8512D26-B5AC-4ACE-ABEC-6825F54153AA}"/>
          </ac:spMkLst>
        </pc:spChg>
        <pc:picChg chg="del">
          <ac:chgData name="Pete Puustinen" userId="afdc5376-b007-4d8e-9c19-07b3fbb81413" providerId="ADAL" clId="{D6ADC3BC-20C2-43E1-8F40-711B6D2A44F8}" dt="2023-05-03T06:54:34.581" v="27" actId="478"/>
          <ac:picMkLst>
            <pc:docMk/>
            <pc:sldMk cId="1222729464" sldId="324"/>
            <ac:picMk id="3" creationId="{26B35319-9758-4155-9EC6-17CD17837E7B}"/>
          </ac:picMkLst>
        </pc:picChg>
        <pc:picChg chg="add mod">
          <ac:chgData name="Pete Puustinen" userId="afdc5376-b007-4d8e-9c19-07b3fbb81413" providerId="ADAL" clId="{D6ADC3BC-20C2-43E1-8F40-711B6D2A44F8}" dt="2023-05-03T06:56:10.928" v="46" actId="1440"/>
          <ac:picMkLst>
            <pc:docMk/>
            <pc:sldMk cId="1222729464" sldId="324"/>
            <ac:picMk id="4" creationId="{5C6DC687-B735-A658-32F9-CD33CBF169EA}"/>
          </ac:picMkLst>
        </pc:picChg>
        <pc:picChg chg="add mod ord">
          <ac:chgData name="Pete Puustinen" userId="afdc5376-b007-4d8e-9c19-07b3fbb81413" providerId="ADAL" clId="{D6ADC3BC-20C2-43E1-8F40-711B6D2A44F8}" dt="2023-05-03T06:56:10.928" v="46" actId="1440"/>
          <ac:picMkLst>
            <pc:docMk/>
            <pc:sldMk cId="1222729464" sldId="324"/>
            <ac:picMk id="5" creationId="{90454133-7B1D-D0FC-E18A-20CC41DA35BA}"/>
          </ac:picMkLst>
        </pc:picChg>
        <pc:picChg chg="add mod">
          <ac:chgData name="Pete Puustinen" userId="afdc5376-b007-4d8e-9c19-07b3fbb81413" providerId="ADAL" clId="{D6ADC3BC-20C2-43E1-8F40-711B6D2A44F8}" dt="2023-05-03T06:56:10.928" v="46" actId="1440"/>
          <ac:picMkLst>
            <pc:docMk/>
            <pc:sldMk cId="1222729464" sldId="324"/>
            <ac:picMk id="6" creationId="{42774955-CFE8-9396-9EBA-553472C9BA5F}"/>
          </ac:picMkLst>
        </pc:picChg>
      </pc:sldChg>
      <pc:sldChg chg="modSp mod">
        <pc:chgData name="Pete Puustinen" userId="afdc5376-b007-4d8e-9c19-07b3fbb81413" providerId="ADAL" clId="{D6ADC3BC-20C2-43E1-8F40-711B6D2A44F8}" dt="2023-05-04T16:47:41.327" v="192" actId="1035"/>
        <pc:sldMkLst>
          <pc:docMk/>
          <pc:sldMk cId="789707164" sldId="2147469907"/>
        </pc:sldMkLst>
        <pc:spChg chg="mod">
          <ac:chgData name="Pete Puustinen" userId="afdc5376-b007-4d8e-9c19-07b3fbb81413" providerId="ADAL" clId="{D6ADC3BC-20C2-43E1-8F40-711B6D2A44F8}" dt="2023-05-04T16:47:07.285" v="174" actId="20577"/>
          <ac:spMkLst>
            <pc:docMk/>
            <pc:sldMk cId="789707164" sldId="2147469907"/>
            <ac:spMk id="2" creationId="{BC57B38C-8413-4861-A4F5-7DF656AEAD0D}"/>
          </ac:spMkLst>
        </pc:spChg>
        <pc:spChg chg="mod">
          <ac:chgData name="Pete Puustinen" userId="afdc5376-b007-4d8e-9c19-07b3fbb81413" providerId="ADAL" clId="{D6ADC3BC-20C2-43E1-8F40-711B6D2A44F8}" dt="2023-05-04T16:47:41.327" v="192" actId="1035"/>
          <ac:spMkLst>
            <pc:docMk/>
            <pc:sldMk cId="789707164" sldId="2147469907"/>
            <ac:spMk id="6" creationId="{4F7031AB-B12E-4065-A753-70742EAEF108}"/>
          </ac:spMkLst>
        </pc:spChg>
        <pc:spChg chg="mod">
          <ac:chgData name="Pete Puustinen" userId="afdc5376-b007-4d8e-9c19-07b3fbb81413" providerId="ADAL" clId="{D6ADC3BC-20C2-43E1-8F40-711B6D2A44F8}" dt="2023-05-04T16:47:41.327" v="192" actId="1035"/>
          <ac:spMkLst>
            <pc:docMk/>
            <pc:sldMk cId="789707164" sldId="2147469907"/>
            <ac:spMk id="8" creationId="{D4FF7A47-CBB8-435B-B88D-A883B77A33E2}"/>
          </ac:spMkLst>
        </pc:spChg>
        <pc:spChg chg="mod">
          <ac:chgData name="Pete Puustinen" userId="afdc5376-b007-4d8e-9c19-07b3fbb81413" providerId="ADAL" clId="{D6ADC3BC-20C2-43E1-8F40-711B6D2A44F8}" dt="2023-05-04T16:47:41.327" v="192" actId="1035"/>
          <ac:spMkLst>
            <pc:docMk/>
            <pc:sldMk cId="789707164" sldId="2147469907"/>
            <ac:spMk id="14" creationId="{2044E162-68FA-4C0E-B9D3-D4C8561D02EE}"/>
          </ac:spMkLst>
        </pc:spChg>
        <pc:spChg chg="mod">
          <ac:chgData name="Pete Puustinen" userId="afdc5376-b007-4d8e-9c19-07b3fbb81413" providerId="ADAL" clId="{D6ADC3BC-20C2-43E1-8F40-711B6D2A44F8}" dt="2023-05-04T16:47:41.327" v="192" actId="1035"/>
          <ac:spMkLst>
            <pc:docMk/>
            <pc:sldMk cId="789707164" sldId="2147469907"/>
            <ac:spMk id="17" creationId="{E243B2FB-C5E3-4E84-87ED-FB0A2A1A0F89}"/>
          </ac:spMkLst>
        </pc:spChg>
        <pc:grpChg chg="mod">
          <ac:chgData name="Pete Puustinen" userId="afdc5376-b007-4d8e-9c19-07b3fbb81413" providerId="ADAL" clId="{D6ADC3BC-20C2-43E1-8F40-711B6D2A44F8}" dt="2023-05-04T16:47:41.327" v="192" actId="1035"/>
          <ac:grpSpMkLst>
            <pc:docMk/>
            <pc:sldMk cId="789707164" sldId="2147469907"/>
            <ac:grpSpMk id="9" creationId="{3FA0384F-D0CE-445D-B234-7EDD1C677A6D}"/>
          </ac:grpSpMkLst>
        </pc:grpChg>
      </pc:sldChg>
      <pc:sldChg chg="modSp mod">
        <pc:chgData name="Pete Puustinen" userId="afdc5376-b007-4d8e-9c19-07b3fbb81413" providerId="ADAL" clId="{D6ADC3BC-20C2-43E1-8F40-711B6D2A44F8}" dt="2023-05-04T16:48:04.289" v="226" actId="20577"/>
        <pc:sldMkLst>
          <pc:docMk/>
          <pc:sldMk cId="3428807029" sldId="2147469908"/>
        </pc:sldMkLst>
        <pc:spChg chg="mod">
          <ac:chgData name="Pete Puustinen" userId="afdc5376-b007-4d8e-9c19-07b3fbb81413" providerId="ADAL" clId="{D6ADC3BC-20C2-43E1-8F40-711B6D2A44F8}" dt="2023-05-04T16:48:04.289" v="226" actId="20577"/>
          <ac:spMkLst>
            <pc:docMk/>
            <pc:sldMk cId="3428807029" sldId="2147469908"/>
            <ac:spMk id="2" creationId="{BC57B38C-8413-4861-A4F5-7DF656AEAD0D}"/>
          </ac:spMkLst>
        </pc:spChg>
      </pc:sldChg>
    </pc:docChg>
  </pc:docChgLst>
  <pc:docChgLst>
    <pc:chgData name="Moris Montejo" userId="55e843e1-b95f-4cc0-a457-c4d5fafa72c5" providerId="ADAL" clId="{7E13A429-43EE-436B-A7DF-4DE73D120E64}"/>
    <pc:docChg chg="undo redo custSel addSld delSld modSld addSection modSection">
      <pc:chgData name="Moris Montejo" userId="55e843e1-b95f-4cc0-a457-c4d5fafa72c5" providerId="ADAL" clId="{7E13A429-43EE-436B-A7DF-4DE73D120E64}" dt="2023-05-05T04:40:27.898" v="1709" actId="207"/>
      <pc:docMkLst>
        <pc:docMk/>
      </pc:docMkLst>
      <pc:sldChg chg="addSp delSp modSp del mod">
        <pc:chgData name="Moris Montejo" userId="55e843e1-b95f-4cc0-a457-c4d5fafa72c5" providerId="ADAL" clId="{7E13A429-43EE-436B-A7DF-4DE73D120E64}" dt="2023-05-04T14:05:17.224" v="1708" actId="2696"/>
        <pc:sldMkLst>
          <pc:docMk/>
          <pc:sldMk cId="2181956486" sldId="256"/>
        </pc:sldMkLst>
        <pc:spChg chg="add del mod">
          <ac:chgData name="Moris Montejo" userId="55e843e1-b95f-4cc0-a457-c4d5fafa72c5" providerId="ADAL" clId="{7E13A429-43EE-436B-A7DF-4DE73D120E64}" dt="2023-05-03T15:58:17.286" v="899"/>
          <ac:spMkLst>
            <pc:docMk/>
            <pc:sldMk cId="2181956486" sldId="256"/>
            <ac:spMk id="3" creationId="{79F8FCDF-92F6-78D0-A72B-46338330A450}"/>
          </ac:spMkLst>
        </pc:spChg>
        <pc:picChg chg="del">
          <ac:chgData name="Moris Montejo" userId="55e843e1-b95f-4cc0-a457-c4d5fafa72c5" providerId="ADAL" clId="{7E13A429-43EE-436B-A7DF-4DE73D120E64}" dt="2023-05-03T15:58:15.387" v="898" actId="478"/>
          <ac:picMkLst>
            <pc:docMk/>
            <pc:sldMk cId="2181956486" sldId="256"/>
            <ac:picMk id="8" creationId="{DEBB7B6C-5800-4217-A7DA-4983C5C30F7A}"/>
          </ac:picMkLst>
        </pc:picChg>
        <pc:picChg chg="add mod">
          <ac:chgData name="Moris Montejo" userId="55e843e1-b95f-4cc0-a457-c4d5fafa72c5" providerId="ADAL" clId="{7E13A429-43EE-436B-A7DF-4DE73D120E64}" dt="2023-05-03T15:58:17.286" v="899"/>
          <ac:picMkLst>
            <pc:docMk/>
            <pc:sldMk cId="2181956486" sldId="256"/>
            <ac:picMk id="1026" creationId="{F440D085-A815-15AC-A232-E989A2B24B87}"/>
          </ac:picMkLst>
        </pc:picChg>
      </pc:sldChg>
      <pc:sldChg chg="del">
        <pc:chgData name="Moris Montejo" userId="55e843e1-b95f-4cc0-a457-c4d5fafa72c5" providerId="ADAL" clId="{7E13A429-43EE-436B-A7DF-4DE73D120E64}" dt="2023-05-03T15:58:31.625" v="900" actId="47"/>
        <pc:sldMkLst>
          <pc:docMk/>
          <pc:sldMk cId="2242852715" sldId="257"/>
        </pc:sldMkLst>
      </pc:sldChg>
      <pc:sldChg chg="del">
        <pc:chgData name="Moris Montejo" userId="55e843e1-b95f-4cc0-a457-c4d5fafa72c5" providerId="ADAL" clId="{7E13A429-43EE-436B-A7DF-4DE73D120E64}" dt="2023-05-03T15:59:32.043" v="901" actId="47"/>
        <pc:sldMkLst>
          <pc:docMk/>
          <pc:sldMk cId="3001679096" sldId="258"/>
        </pc:sldMkLst>
      </pc:sldChg>
      <pc:sldChg chg="del">
        <pc:chgData name="Moris Montejo" userId="55e843e1-b95f-4cc0-a457-c4d5fafa72c5" providerId="ADAL" clId="{7E13A429-43EE-436B-A7DF-4DE73D120E64}" dt="2023-05-03T16:05:33.393" v="1014" actId="47"/>
        <pc:sldMkLst>
          <pc:docMk/>
          <pc:sldMk cId="1635881331" sldId="259"/>
        </pc:sldMkLst>
      </pc:sldChg>
      <pc:sldChg chg="modSp del mod">
        <pc:chgData name="Moris Montejo" userId="55e843e1-b95f-4cc0-a457-c4d5fafa72c5" providerId="ADAL" clId="{7E13A429-43EE-436B-A7DF-4DE73D120E64}" dt="2023-05-03T16:04:54.552" v="1013" actId="2696"/>
        <pc:sldMkLst>
          <pc:docMk/>
          <pc:sldMk cId="1732864890" sldId="260"/>
        </pc:sldMkLst>
        <pc:spChg chg="mod">
          <ac:chgData name="Moris Montejo" userId="55e843e1-b95f-4cc0-a457-c4d5fafa72c5" providerId="ADAL" clId="{7E13A429-43EE-436B-A7DF-4DE73D120E64}" dt="2023-04-26T16:01:08.589" v="282" actId="20577"/>
          <ac:spMkLst>
            <pc:docMk/>
            <pc:sldMk cId="1732864890" sldId="260"/>
            <ac:spMk id="5" creationId="{55182462-DFDF-4D48-A92C-42FD52821C4E}"/>
          </ac:spMkLst>
        </pc:spChg>
      </pc:sldChg>
      <pc:sldChg chg="addSp delSp modSp mod modAnim">
        <pc:chgData name="Moris Montejo" userId="55e843e1-b95f-4cc0-a457-c4d5fafa72c5" providerId="ADAL" clId="{7E13A429-43EE-436B-A7DF-4DE73D120E64}" dt="2023-05-03T16:13:41.141" v="1097"/>
        <pc:sldMkLst>
          <pc:docMk/>
          <pc:sldMk cId="914707366" sldId="261"/>
        </pc:sldMkLst>
        <pc:spChg chg="mod">
          <ac:chgData name="Moris Montejo" userId="55e843e1-b95f-4cc0-a457-c4d5fafa72c5" providerId="ADAL" clId="{7E13A429-43EE-436B-A7DF-4DE73D120E64}" dt="2023-05-03T16:06:44.222" v="1043" actId="207"/>
          <ac:spMkLst>
            <pc:docMk/>
            <pc:sldMk cId="914707366" sldId="261"/>
            <ac:spMk id="2" creationId="{00000000-0000-0000-0000-000000000000}"/>
          </ac:spMkLst>
        </pc:spChg>
        <pc:spChg chg="add mod">
          <ac:chgData name="Moris Montejo" userId="55e843e1-b95f-4cc0-a457-c4d5fafa72c5" providerId="ADAL" clId="{7E13A429-43EE-436B-A7DF-4DE73D120E64}" dt="2023-05-03T16:07:07.360" v="1044"/>
          <ac:spMkLst>
            <pc:docMk/>
            <pc:sldMk cId="914707366" sldId="261"/>
            <ac:spMk id="3" creationId="{035D104D-86FF-42A1-5068-50A5A0B9A9D7}"/>
          </ac:spMkLst>
        </pc:spChg>
        <pc:spChg chg="mod">
          <ac:chgData name="Moris Montejo" userId="55e843e1-b95f-4cc0-a457-c4d5fafa72c5" providerId="ADAL" clId="{7E13A429-43EE-436B-A7DF-4DE73D120E64}" dt="2023-04-26T15:41:35.202" v="52" actId="20577"/>
          <ac:spMkLst>
            <pc:docMk/>
            <pc:sldMk cId="914707366" sldId="261"/>
            <ac:spMk id="6" creationId="{2F4532CA-2842-462B-A0D6-A5B3B8B11C59}"/>
          </ac:spMkLst>
        </pc:spChg>
        <pc:spChg chg="mod">
          <ac:chgData name="Moris Montejo" userId="55e843e1-b95f-4cc0-a457-c4d5fafa72c5" providerId="ADAL" clId="{7E13A429-43EE-436B-A7DF-4DE73D120E64}" dt="2023-04-26T15:40:41.969" v="42" actId="1076"/>
          <ac:spMkLst>
            <pc:docMk/>
            <pc:sldMk cId="914707366" sldId="261"/>
            <ac:spMk id="16" creationId="{23DAA46B-7F7E-4A28-80B4-B254E7F7B346}"/>
          </ac:spMkLst>
        </pc:spChg>
        <pc:spChg chg="mod">
          <ac:chgData name="Moris Montejo" userId="55e843e1-b95f-4cc0-a457-c4d5fafa72c5" providerId="ADAL" clId="{7E13A429-43EE-436B-A7DF-4DE73D120E64}" dt="2023-04-26T15:40:34.805" v="40" actId="1076"/>
          <ac:spMkLst>
            <pc:docMk/>
            <pc:sldMk cId="914707366" sldId="261"/>
            <ac:spMk id="18" creationId="{5F60BF8A-7628-4ACF-AF99-1F9CFE861061}"/>
          </ac:spMkLst>
        </pc:spChg>
        <pc:picChg chg="add mod">
          <ac:chgData name="Moris Montejo" userId="55e843e1-b95f-4cc0-a457-c4d5fafa72c5" providerId="ADAL" clId="{7E13A429-43EE-436B-A7DF-4DE73D120E64}" dt="2023-04-26T15:40:32.191" v="39" actId="1076"/>
          <ac:picMkLst>
            <pc:docMk/>
            <pc:sldMk cId="914707366" sldId="261"/>
            <ac:picMk id="4" creationId="{BBB1FF49-9392-A19B-F53B-6CC867D4DFEA}"/>
          </ac:picMkLst>
        </pc:picChg>
        <pc:picChg chg="mod">
          <ac:chgData name="Moris Montejo" userId="55e843e1-b95f-4cc0-a457-c4d5fafa72c5" providerId="ADAL" clId="{7E13A429-43EE-436B-A7DF-4DE73D120E64}" dt="2023-04-26T15:40:36.683" v="41" actId="1076"/>
          <ac:picMkLst>
            <pc:docMk/>
            <pc:sldMk cId="914707366" sldId="261"/>
            <ac:picMk id="10" creationId="{DA39E331-BCCE-4919-BB24-E25A3522E171}"/>
          </ac:picMkLst>
        </pc:picChg>
        <pc:picChg chg="del">
          <ac:chgData name="Moris Montejo" userId="55e843e1-b95f-4cc0-a457-c4d5fafa72c5" providerId="ADAL" clId="{7E13A429-43EE-436B-A7DF-4DE73D120E64}" dt="2023-04-26T15:39:59.714" v="27" actId="478"/>
          <ac:picMkLst>
            <pc:docMk/>
            <pc:sldMk cId="914707366" sldId="261"/>
            <ac:picMk id="14" creationId="{5C3B9EFD-D61E-44DB-9F7E-21964E779964}"/>
          </ac:picMkLst>
        </pc:picChg>
      </pc:sldChg>
      <pc:sldChg chg="addSp modSp del mod">
        <pc:chgData name="Moris Montejo" userId="55e843e1-b95f-4cc0-a457-c4d5fafa72c5" providerId="ADAL" clId="{7E13A429-43EE-436B-A7DF-4DE73D120E64}" dt="2023-05-03T16:31:59.421" v="1213" actId="47"/>
        <pc:sldMkLst>
          <pc:docMk/>
          <pc:sldMk cId="3996308554" sldId="264"/>
        </pc:sldMkLst>
        <pc:spChg chg="add mod">
          <ac:chgData name="Moris Montejo" userId="55e843e1-b95f-4cc0-a457-c4d5fafa72c5" providerId="ADAL" clId="{7E13A429-43EE-436B-A7DF-4DE73D120E64}" dt="2023-05-03T16:09:13.388" v="1058"/>
          <ac:spMkLst>
            <pc:docMk/>
            <pc:sldMk cId="3996308554" sldId="264"/>
            <ac:spMk id="2" creationId="{B7D725F9-10D9-4FCA-2D8C-B7DEBC755E18}"/>
          </ac:spMkLst>
        </pc:spChg>
        <pc:spChg chg="mod">
          <ac:chgData name="Moris Montejo" userId="55e843e1-b95f-4cc0-a457-c4d5fafa72c5" providerId="ADAL" clId="{7E13A429-43EE-436B-A7DF-4DE73D120E64}" dt="2023-05-03T16:09:05.953" v="1057" actId="207"/>
          <ac:spMkLst>
            <pc:docMk/>
            <pc:sldMk cId="3996308554" sldId="264"/>
            <ac:spMk id="3" creationId="{8F64A22E-2B43-4FC6-AF08-0CDB3F9E9269}"/>
          </ac:spMkLst>
        </pc:spChg>
      </pc:sldChg>
      <pc:sldChg chg="del">
        <pc:chgData name="Moris Montejo" userId="55e843e1-b95f-4cc0-a457-c4d5fafa72c5" providerId="ADAL" clId="{7E13A429-43EE-436B-A7DF-4DE73D120E64}" dt="2023-05-03T17:02:01.592" v="1452" actId="47"/>
        <pc:sldMkLst>
          <pc:docMk/>
          <pc:sldMk cId="4145703054" sldId="265"/>
        </pc:sldMkLst>
      </pc:sldChg>
      <pc:sldChg chg="del">
        <pc:chgData name="Moris Montejo" userId="55e843e1-b95f-4cc0-a457-c4d5fafa72c5" providerId="ADAL" clId="{7E13A429-43EE-436B-A7DF-4DE73D120E64}" dt="2023-05-03T17:06:06.226" v="1484" actId="2696"/>
        <pc:sldMkLst>
          <pc:docMk/>
          <pc:sldMk cId="3977638465" sldId="266"/>
        </pc:sldMkLst>
      </pc:sldChg>
      <pc:sldChg chg="del">
        <pc:chgData name="Moris Montejo" userId="55e843e1-b95f-4cc0-a457-c4d5fafa72c5" providerId="ADAL" clId="{7E13A429-43EE-436B-A7DF-4DE73D120E64}" dt="2023-05-03T16:56:54.727" v="1408" actId="47"/>
        <pc:sldMkLst>
          <pc:docMk/>
          <pc:sldMk cId="3596592614" sldId="267"/>
        </pc:sldMkLst>
      </pc:sldChg>
      <pc:sldChg chg="addSp modSp mod">
        <pc:chgData name="Moris Montejo" userId="55e843e1-b95f-4cc0-a457-c4d5fafa72c5" providerId="ADAL" clId="{7E13A429-43EE-436B-A7DF-4DE73D120E64}" dt="2023-05-03T17:01:25.546" v="1448" actId="207"/>
        <pc:sldMkLst>
          <pc:docMk/>
          <pc:sldMk cId="2843332786" sldId="268"/>
        </pc:sldMkLst>
        <pc:spChg chg="mod">
          <ac:chgData name="Moris Montejo" userId="55e843e1-b95f-4cc0-a457-c4d5fafa72c5" providerId="ADAL" clId="{7E13A429-43EE-436B-A7DF-4DE73D120E64}" dt="2023-05-03T17:01:25.546" v="1448" actId="207"/>
          <ac:spMkLst>
            <pc:docMk/>
            <pc:sldMk cId="2843332786" sldId="268"/>
            <ac:spMk id="3" creationId="{00000000-0000-0000-0000-000000000000}"/>
          </ac:spMkLst>
        </pc:spChg>
        <pc:spChg chg="add mod">
          <ac:chgData name="Moris Montejo" userId="55e843e1-b95f-4cc0-a457-c4d5fafa72c5" providerId="ADAL" clId="{7E13A429-43EE-436B-A7DF-4DE73D120E64}" dt="2023-05-03T16:10:08.250" v="1087"/>
          <ac:spMkLst>
            <pc:docMk/>
            <pc:sldMk cId="2843332786" sldId="268"/>
            <ac:spMk id="4" creationId="{981BB79B-763E-3B61-C77A-1DA9E5205A0D}"/>
          </ac:spMkLst>
        </pc:spChg>
      </pc:sldChg>
      <pc:sldChg chg="addSp modSp mod modAnim">
        <pc:chgData name="Moris Montejo" userId="55e843e1-b95f-4cc0-a457-c4d5fafa72c5" providerId="ADAL" clId="{7E13A429-43EE-436B-A7DF-4DE73D120E64}" dt="2023-05-03T16:14:35.542" v="1101"/>
        <pc:sldMkLst>
          <pc:docMk/>
          <pc:sldMk cId="3365870638" sldId="270"/>
        </pc:sldMkLst>
        <pc:spChg chg="mod">
          <ac:chgData name="Moris Montejo" userId="55e843e1-b95f-4cc0-a457-c4d5fafa72c5" providerId="ADAL" clId="{7E13A429-43EE-436B-A7DF-4DE73D120E64}" dt="2023-05-03T16:12:23.149" v="1093" actId="207"/>
          <ac:spMkLst>
            <pc:docMk/>
            <pc:sldMk cId="3365870638" sldId="270"/>
            <ac:spMk id="2" creationId="{00000000-0000-0000-0000-000000000000}"/>
          </ac:spMkLst>
        </pc:spChg>
        <pc:spChg chg="add mod">
          <ac:chgData name="Moris Montejo" userId="55e843e1-b95f-4cc0-a457-c4d5fafa72c5" providerId="ADAL" clId="{7E13A429-43EE-436B-A7DF-4DE73D120E64}" dt="2023-05-03T16:07:09.263" v="1045"/>
          <ac:spMkLst>
            <pc:docMk/>
            <pc:sldMk cId="3365870638" sldId="270"/>
            <ac:spMk id="5" creationId="{3FEB72D6-6FAA-365B-AD51-7FBB346F36B2}"/>
          </ac:spMkLst>
        </pc:spChg>
        <pc:spChg chg="mod">
          <ac:chgData name="Moris Montejo" userId="55e843e1-b95f-4cc0-a457-c4d5fafa72c5" providerId="ADAL" clId="{7E13A429-43EE-436B-A7DF-4DE73D120E64}" dt="2023-04-26T15:42:58.734" v="71" actId="113"/>
          <ac:spMkLst>
            <pc:docMk/>
            <pc:sldMk cId="3365870638" sldId="270"/>
            <ac:spMk id="6" creationId="{2F4532CA-2842-462B-A0D6-A5B3B8B11C59}"/>
          </ac:spMkLst>
        </pc:spChg>
      </pc:sldChg>
      <pc:sldChg chg="modSp mod">
        <pc:chgData name="Moris Montejo" userId="55e843e1-b95f-4cc0-a457-c4d5fafa72c5" providerId="ADAL" clId="{7E13A429-43EE-436B-A7DF-4DE73D120E64}" dt="2023-05-03T16:07:54.060" v="1046" actId="207"/>
        <pc:sldMkLst>
          <pc:docMk/>
          <pc:sldMk cId="72373932" sldId="271"/>
        </pc:sldMkLst>
        <pc:spChg chg="mod">
          <ac:chgData name="Moris Montejo" userId="55e843e1-b95f-4cc0-a457-c4d5fafa72c5" providerId="ADAL" clId="{7E13A429-43EE-436B-A7DF-4DE73D120E64}" dt="2023-05-03T16:07:54.060" v="1046" actId="207"/>
          <ac:spMkLst>
            <pc:docMk/>
            <pc:sldMk cId="72373932" sldId="271"/>
            <ac:spMk id="2" creationId="{00000000-0000-0000-0000-000000000000}"/>
          </ac:spMkLst>
        </pc:spChg>
        <pc:graphicFrameChg chg="modGraphic">
          <ac:chgData name="Moris Montejo" userId="55e843e1-b95f-4cc0-a457-c4d5fafa72c5" providerId="ADAL" clId="{7E13A429-43EE-436B-A7DF-4DE73D120E64}" dt="2023-04-26T15:45:10.854" v="88" actId="20577"/>
          <ac:graphicFrameMkLst>
            <pc:docMk/>
            <pc:sldMk cId="72373932" sldId="271"/>
            <ac:graphicFrameMk id="5" creationId="{05662E08-1190-4725-B878-5D1A9A219C7F}"/>
          </ac:graphicFrameMkLst>
        </pc:graphicFrameChg>
      </pc:sldChg>
      <pc:sldChg chg="addSp modSp mod modAnim">
        <pc:chgData name="Moris Montejo" userId="55e843e1-b95f-4cc0-a457-c4d5fafa72c5" providerId="ADAL" clId="{7E13A429-43EE-436B-A7DF-4DE73D120E64}" dt="2023-05-03T16:17:31.194" v="1122" actId="207"/>
        <pc:sldMkLst>
          <pc:docMk/>
          <pc:sldMk cId="1285203144" sldId="272"/>
        </pc:sldMkLst>
        <pc:spChg chg="mod">
          <ac:chgData name="Moris Montejo" userId="55e843e1-b95f-4cc0-a457-c4d5fafa72c5" providerId="ADAL" clId="{7E13A429-43EE-436B-A7DF-4DE73D120E64}" dt="2023-05-03T16:17:31.194" v="1122" actId="207"/>
          <ac:spMkLst>
            <pc:docMk/>
            <pc:sldMk cId="1285203144" sldId="272"/>
            <ac:spMk id="2" creationId="{00000000-0000-0000-0000-000000000000}"/>
          </ac:spMkLst>
        </pc:spChg>
        <pc:spChg chg="add mod">
          <ac:chgData name="Moris Montejo" userId="55e843e1-b95f-4cc0-a457-c4d5fafa72c5" providerId="ADAL" clId="{7E13A429-43EE-436B-A7DF-4DE73D120E64}" dt="2023-05-03T16:08:02.874" v="1047"/>
          <ac:spMkLst>
            <pc:docMk/>
            <pc:sldMk cId="1285203144" sldId="272"/>
            <ac:spMk id="3" creationId="{FDDF3521-8F45-FEEF-3466-24B2DF23A66C}"/>
          </ac:spMkLst>
        </pc:spChg>
        <pc:spChg chg="mod">
          <ac:chgData name="Moris Montejo" userId="55e843e1-b95f-4cc0-a457-c4d5fafa72c5" providerId="ADAL" clId="{7E13A429-43EE-436B-A7DF-4DE73D120E64}" dt="2023-04-26T15:47:16.976" v="110"/>
          <ac:spMkLst>
            <pc:docMk/>
            <pc:sldMk cId="1285203144" sldId="272"/>
            <ac:spMk id="6" creationId="{2F4532CA-2842-462B-A0D6-A5B3B8B11C59}"/>
          </ac:spMkLst>
        </pc:spChg>
      </pc:sldChg>
      <pc:sldChg chg="addSp modSp mod modAnim">
        <pc:chgData name="Moris Montejo" userId="55e843e1-b95f-4cc0-a457-c4d5fafa72c5" providerId="ADAL" clId="{7E13A429-43EE-436B-A7DF-4DE73D120E64}" dt="2023-05-03T16:17:39.257" v="1123" actId="207"/>
        <pc:sldMkLst>
          <pc:docMk/>
          <pc:sldMk cId="438593917" sldId="273"/>
        </pc:sldMkLst>
        <pc:spChg chg="mod">
          <ac:chgData name="Moris Montejo" userId="55e843e1-b95f-4cc0-a457-c4d5fafa72c5" providerId="ADAL" clId="{7E13A429-43EE-436B-A7DF-4DE73D120E64}" dt="2023-05-03T16:17:39.257" v="1123" actId="207"/>
          <ac:spMkLst>
            <pc:docMk/>
            <pc:sldMk cId="438593917" sldId="273"/>
            <ac:spMk id="2" creationId="{00000000-0000-0000-0000-000000000000}"/>
          </ac:spMkLst>
        </pc:spChg>
        <pc:spChg chg="add mod">
          <ac:chgData name="Moris Montejo" userId="55e843e1-b95f-4cc0-a457-c4d5fafa72c5" providerId="ADAL" clId="{7E13A429-43EE-436B-A7DF-4DE73D120E64}" dt="2023-05-03T16:08:04.743" v="1048"/>
          <ac:spMkLst>
            <pc:docMk/>
            <pc:sldMk cId="438593917" sldId="273"/>
            <ac:spMk id="3" creationId="{19C7162A-12E7-C419-D7C5-0FCDD5FDCB45}"/>
          </ac:spMkLst>
        </pc:spChg>
        <pc:spChg chg="add mod">
          <ac:chgData name="Moris Montejo" userId="55e843e1-b95f-4cc0-a457-c4d5fafa72c5" providerId="ADAL" clId="{7E13A429-43EE-436B-A7DF-4DE73D120E64}" dt="2023-05-03T16:16:47.667" v="1115" actId="571"/>
          <ac:spMkLst>
            <pc:docMk/>
            <pc:sldMk cId="438593917" sldId="273"/>
            <ac:spMk id="4" creationId="{2466CD55-308D-1057-423F-20D97E719DDC}"/>
          </ac:spMkLst>
        </pc:spChg>
        <pc:spChg chg="add mod">
          <ac:chgData name="Moris Montejo" userId="55e843e1-b95f-4cc0-a457-c4d5fafa72c5" providerId="ADAL" clId="{7E13A429-43EE-436B-A7DF-4DE73D120E64}" dt="2023-05-03T16:16:51.950" v="1117" actId="571"/>
          <ac:spMkLst>
            <pc:docMk/>
            <pc:sldMk cId="438593917" sldId="273"/>
            <ac:spMk id="6" creationId="{AE454D91-C35E-F20C-16DA-3EF8DC574ABE}"/>
          </ac:spMkLst>
        </pc:spChg>
        <pc:spChg chg="mod">
          <ac:chgData name="Moris Montejo" userId="55e843e1-b95f-4cc0-a457-c4d5fafa72c5" providerId="ADAL" clId="{7E13A429-43EE-436B-A7DF-4DE73D120E64}" dt="2023-04-26T15:47:35.111" v="112" actId="120"/>
          <ac:spMkLst>
            <pc:docMk/>
            <pc:sldMk cId="438593917" sldId="273"/>
            <ac:spMk id="8" creationId="{F8512D26-B5AC-4ACE-ABEC-6825F54153AA}"/>
          </ac:spMkLst>
        </pc:spChg>
        <pc:picChg chg="add mod">
          <ac:chgData name="Moris Montejo" userId="55e843e1-b95f-4cc0-a457-c4d5fafa72c5" providerId="ADAL" clId="{7E13A429-43EE-436B-A7DF-4DE73D120E64}" dt="2023-05-03T16:16:47.667" v="1115" actId="571"/>
          <ac:picMkLst>
            <pc:docMk/>
            <pc:sldMk cId="438593917" sldId="273"/>
            <ac:picMk id="5" creationId="{B6BFFA83-DC3A-9A93-DAAB-F6A1D7512F64}"/>
          </ac:picMkLst>
        </pc:picChg>
        <pc:picChg chg="add mod">
          <ac:chgData name="Moris Montejo" userId="55e843e1-b95f-4cc0-a457-c4d5fafa72c5" providerId="ADAL" clId="{7E13A429-43EE-436B-A7DF-4DE73D120E64}" dt="2023-05-03T16:16:51.950" v="1117" actId="571"/>
          <ac:picMkLst>
            <pc:docMk/>
            <pc:sldMk cId="438593917" sldId="273"/>
            <ac:picMk id="7" creationId="{54B61FEE-1720-0ADE-7A4D-040A3ABB601A}"/>
          </ac:picMkLst>
        </pc:picChg>
      </pc:sldChg>
      <pc:sldChg chg="addSp delSp modSp mod modNotesTx">
        <pc:chgData name="Moris Montejo" userId="55e843e1-b95f-4cc0-a457-c4d5fafa72c5" providerId="ADAL" clId="{7E13A429-43EE-436B-A7DF-4DE73D120E64}" dt="2023-05-03T20:49:47.781" v="1679" actId="20577"/>
        <pc:sldMkLst>
          <pc:docMk/>
          <pc:sldMk cId="984083080" sldId="280"/>
        </pc:sldMkLst>
        <pc:spChg chg="del">
          <ac:chgData name="Moris Montejo" userId="55e843e1-b95f-4cc0-a457-c4d5fafa72c5" providerId="ADAL" clId="{7E13A429-43EE-436B-A7DF-4DE73D120E64}" dt="2023-05-03T16:31:37.286" v="1212" actId="478"/>
          <ac:spMkLst>
            <pc:docMk/>
            <pc:sldMk cId="984083080" sldId="280"/>
            <ac:spMk id="2" creationId="{5D71D771-8BEA-4E5E-BFBC-20B73E32B818}"/>
          </ac:spMkLst>
        </pc:spChg>
        <pc:spChg chg="mod">
          <ac:chgData name="Moris Montejo" userId="55e843e1-b95f-4cc0-a457-c4d5fafa72c5" providerId="ADAL" clId="{7E13A429-43EE-436B-A7DF-4DE73D120E64}" dt="2023-05-03T16:30:16.137" v="1200"/>
          <ac:spMkLst>
            <pc:docMk/>
            <pc:sldMk cId="984083080" sldId="280"/>
            <ac:spMk id="5" creationId="{3F83BB97-773A-4BFE-A8A1-A09521541F7F}"/>
          </ac:spMkLst>
        </pc:spChg>
        <pc:spChg chg="mod">
          <ac:chgData name="Moris Montejo" userId="55e843e1-b95f-4cc0-a457-c4d5fafa72c5" providerId="ADAL" clId="{7E13A429-43EE-436B-A7DF-4DE73D120E64}" dt="2023-05-03T20:49:47.781" v="1679" actId="20577"/>
          <ac:spMkLst>
            <pc:docMk/>
            <pc:sldMk cId="984083080" sldId="280"/>
            <ac:spMk id="17" creationId="{ACB878CC-94A7-4ED0-A6E6-34F9BAEF01B0}"/>
          </ac:spMkLst>
        </pc:spChg>
        <pc:picChg chg="add mod">
          <ac:chgData name="Moris Montejo" userId="55e843e1-b95f-4cc0-a457-c4d5fafa72c5" providerId="ADAL" clId="{7E13A429-43EE-436B-A7DF-4DE73D120E64}" dt="2023-05-03T16:31:31.621" v="1211" actId="1076"/>
          <ac:picMkLst>
            <pc:docMk/>
            <pc:sldMk cId="984083080" sldId="280"/>
            <ac:picMk id="4" creationId="{795CE09A-BB58-2982-C438-A46B0562D75B}"/>
          </ac:picMkLst>
        </pc:picChg>
        <pc:picChg chg="del">
          <ac:chgData name="Moris Montejo" userId="55e843e1-b95f-4cc0-a457-c4d5fafa72c5" providerId="ADAL" clId="{7E13A429-43EE-436B-A7DF-4DE73D120E64}" dt="2023-05-03T16:31:23.829" v="1208" actId="478"/>
          <ac:picMkLst>
            <pc:docMk/>
            <pc:sldMk cId="984083080" sldId="280"/>
            <ac:picMk id="14" creationId="{F6EFC326-00DA-48F0-A71B-0784A982AC46}"/>
          </ac:picMkLst>
        </pc:picChg>
      </pc:sldChg>
      <pc:sldChg chg="addSp modSp mod">
        <pc:chgData name="Moris Montejo" userId="55e843e1-b95f-4cc0-a457-c4d5fafa72c5" providerId="ADAL" clId="{7E13A429-43EE-436B-A7DF-4DE73D120E64}" dt="2023-05-03T16:28:04.472" v="1188" actId="207"/>
        <pc:sldMkLst>
          <pc:docMk/>
          <pc:sldMk cId="284990611" sldId="281"/>
        </pc:sldMkLst>
        <pc:spChg chg="mod">
          <ac:chgData name="Moris Montejo" userId="55e843e1-b95f-4cc0-a457-c4d5fafa72c5" providerId="ADAL" clId="{7E13A429-43EE-436B-A7DF-4DE73D120E64}" dt="2023-05-03T16:28:04.472" v="1188" actId="207"/>
          <ac:spMkLst>
            <pc:docMk/>
            <pc:sldMk cId="284990611" sldId="281"/>
            <ac:spMk id="2" creationId="{00000000-0000-0000-0000-000000000000}"/>
          </ac:spMkLst>
        </pc:spChg>
        <pc:spChg chg="add mod">
          <ac:chgData name="Moris Montejo" userId="55e843e1-b95f-4cc0-a457-c4d5fafa72c5" providerId="ADAL" clId="{7E13A429-43EE-436B-A7DF-4DE73D120E64}" dt="2023-05-03T16:08:15.656" v="1054"/>
          <ac:spMkLst>
            <pc:docMk/>
            <pc:sldMk cId="284990611" sldId="281"/>
            <ac:spMk id="3" creationId="{E1585DDF-E090-F7C9-15AF-6A4A82DFEA57}"/>
          </ac:spMkLst>
        </pc:spChg>
        <pc:spChg chg="mod">
          <ac:chgData name="Moris Montejo" userId="55e843e1-b95f-4cc0-a457-c4d5fafa72c5" providerId="ADAL" clId="{7E13A429-43EE-436B-A7DF-4DE73D120E64}" dt="2023-04-26T15:57:11.019" v="275" actId="115"/>
          <ac:spMkLst>
            <pc:docMk/>
            <pc:sldMk cId="284990611" sldId="281"/>
            <ac:spMk id="6" creationId="{2F4532CA-2842-462B-A0D6-A5B3B8B11C59}"/>
          </ac:spMkLst>
        </pc:spChg>
      </pc:sldChg>
      <pc:sldChg chg="addSp modSp mod modAnim">
        <pc:chgData name="Moris Montejo" userId="55e843e1-b95f-4cc0-a457-c4d5fafa72c5" providerId="ADAL" clId="{7E13A429-43EE-436B-A7DF-4DE73D120E64}" dt="2023-05-03T16:18:49.728" v="1129"/>
        <pc:sldMkLst>
          <pc:docMk/>
          <pc:sldMk cId="2941809080" sldId="282"/>
        </pc:sldMkLst>
        <pc:spChg chg="mod">
          <ac:chgData name="Moris Montejo" userId="55e843e1-b95f-4cc0-a457-c4d5fafa72c5" providerId="ADAL" clId="{7E13A429-43EE-436B-A7DF-4DE73D120E64}" dt="2023-05-03T16:18:15.490" v="1124" actId="207"/>
          <ac:spMkLst>
            <pc:docMk/>
            <pc:sldMk cId="2941809080" sldId="282"/>
            <ac:spMk id="2" creationId="{00000000-0000-0000-0000-000000000000}"/>
          </ac:spMkLst>
        </pc:spChg>
        <pc:spChg chg="add mod">
          <ac:chgData name="Moris Montejo" userId="55e843e1-b95f-4cc0-a457-c4d5fafa72c5" providerId="ADAL" clId="{7E13A429-43EE-436B-A7DF-4DE73D120E64}" dt="2023-05-03T16:08:07.039" v="1049"/>
          <ac:spMkLst>
            <pc:docMk/>
            <pc:sldMk cId="2941809080" sldId="282"/>
            <ac:spMk id="5" creationId="{D80405F8-8D64-9E35-B9B0-F82ED66B2FE0}"/>
          </ac:spMkLst>
        </pc:spChg>
        <pc:spChg chg="mod">
          <ac:chgData name="Moris Montejo" userId="55e843e1-b95f-4cc0-a457-c4d5fafa72c5" providerId="ADAL" clId="{7E13A429-43EE-436B-A7DF-4DE73D120E64}" dt="2023-04-26T15:48:53.628" v="114" actId="120"/>
          <ac:spMkLst>
            <pc:docMk/>
            <pc:sldMk cId="2941809080" sldId="282"/>
            <ac:spMk id="8" creationId="{F8512D26-B5AC-4ACE-ABEC-6825F54153AA}"/>
          </ac:spMkLst>
        </pc:spChg>
      </pc:sldChg>
      <pc:sldChg chg="addSp modSp mod modAnim">
        <pc:chgData name="Moris Montejo" userId="55e843e1-b95f-4cc0-a457-c4d5fafa72c5" providerId="ADAL" clId="{7E13A429-43EE-436B-A7DF-4DE73D120E64}" dt="2023-05-03T16:19:26.014" v="1134"/>
        <pc:sldMkLst>
          <pc:docMk/>
          <pc:sldMk cId="4173257239" sldId="283"/>
        </pc:sldMkLst>
        <pc:spChg chg="mod">
          <ac:chgData name="Moris Montejo" userId="55e843e1-b95f-4cc0-a457-c4d5fafa72c5" providerId="ADAL" clId="{7E13A429-43EE-436B-A7DF-4DE73D120E64}" dt="2023-05-03T16:19:02.299" v="1130" actId="207"/>
          <ac:spMkLst>
            <pc:docMk/>
            <pc:sldMk cId="4173257239" sldId="283"/>
            <ac:spMk id="2" creationId="{00000000-0000-0000-0000-000000000000}"/>
          </ac:spMkLst>
        </pc:spChg>
        <pc:spChg chg="add mod">
          <ac:chgData name="Moris Montejo" userId="55e843e1-b95f-4cc0-a457-c4d5fafa72c5" providerId="ADAL" clId="{7E13A429-43EE-436B-A7DF-4DE73D120E64}" dt="2023-05-03T16:08:08.582" v="1050"/>
          <ac:spMkLst>
            <pc:docMk/>
            <pc:sldMk cId="4173257239" sldId="283"/>
            <ac:spMk id="3" creationId="{A422B644-FBB2-85B3-C785-D2F1C378F3DC}"/>
          </ac:spMkLst>
        </pc:spChg>
        <pc:spChg chg="mod">
          <ac:chgData name="Moris Montejo" userId="55e843e1-b95f-4cc0-a457-c4d5fafa72c5" providerId="ADAL" clId="{7E13A429-43EE-436B-A7DF-4DE73D120E64}" dt="2023-04-26T15:49:46.856" v="118" actId="20577"/>
          <ac:spMkLst>
            <pc:docMk/>
            <pc:sldMk cId="4173257239" sldId="283"/>
            <ac:spMk id="6" creationId="{5ABD43F8-D378-47F0-A0A0-146F2B6FFADB}"/>
          </ac:spMkLst>
        </pc:spChg>
        <pc:spChg chg="mod">
          <ac:chgData name="Moris Montejo" userId="55e843e1-b95f-4cc0-a457-c4d5fafa72c5" providerId="ADAL" clId="{7E13A429-43EE-436B-A7DF-4DE73D120E64}" dt="2023-04-26T15:49:20.287" v="116" actId="120"/>
          <ac:spMkLst>
            <pc:docMk/>
            <pc:sldMk cId="4173257239" sldId="283"/>
            <ac:spMk id="8" creationId="{F8512D26-B5AC-4ACE-ABEC-6825F54153AA}"/>
          </ac:spMkLst>
        </pc:spChg>
      </pc:sldChg>
      <pc:sldChg chg="addSp delSp modSp mod delAnim modAnim modNotesTx">
        <pc:chgData name="Moris Montejo" userId="55e843e1-b95f-4cc0-a457-c4d5fafa72c5" providerId="ADAL" clId="{7E13A429-43EE-436B-A7DF-4DE73D120E64}" dt="2023-05-03T16:22:37.037" v="1156" actId="478"/>
        <pc:sldMkLst>
          <pc:docMk/>
          <pc:sldMk cId="3958618712" sldId="284"/>
        </pc:sldMkLst>
        <pc:spChg chg="mod">
          <ac:chgData name="Moris Montejo" userId="55e843e1-b95f-4cc0-a457-c4d5fafa72c5" providerId="ADAL" clId="{7E13A429-43EE-436B-A7DF-4DE73D120E64}" dt="2023-05-03T16:19:37.325" v="1135" actId="207"/>
          <ac:spMkLst>
            <pc:docMk/>
            <pc:sldMk cId="3958618712" sldId="284"/>
            <ac:spMk id="2" creationId="{00000000-0000-0000-0000-000000000000}"/>
          </ac:spMkLst>
        </pc:spChg>
        <pc:spChg chg="add mod">
          <ac:chgData name="Moris Montejo" userId="55e843e1-b95f-4cc0-a457-c4d5fafa72c5" providerId="ADAL" clId="{7E13A429-43EE-436B-A7DF-4DE73D120E64}" dt="2023-05-03T16:08:10.366" v="1051"/>
          <ac:spMkLst>
            <pc:docMk/>
            <pc:sldMk cId="3958618712" sldId="284"/>
            <ac:spMk id="4" creationId="{BAE2750A-EA5E-223A-92F1-4F87BA7696D6}"/>
          </ac:spMkLst>
        </pc:spChg>
        <pc:spChg chg="add del mod">
          <ac:chgData name="Moris Montejo" userId="55e843e1-b95f-4cc0-a457-c4d5fafa72c5" providerId="ADAL" clId="{7E13A429-43EE-436B-A7DF-4DE73D120E64}" dt="2023-05-03T16:22:37.037" v="1156" actId="478"/>
          <ac:spMkLst>
            <pc:docMk/>
            <pc:sldMk cId="3958618712" sldId="284"/>
            <ac:spMk id="5" creationId="{2C52E710-D55E-6CCC-19EF-A0283E077B7A}"/>
          </ac:spMkLst>
        </pc:spChg>
        <pc:spChg chg="mod">
          <ac:chgData name="Moris Montejo" userId="55e843e1-b95f-4cc0-a457-c4d5fafa72c5" providerId="ADAL" clId="{7E13A429-43EE-436B-A7DF-4DE73D120E64}" dt="2023-05-03T16:20:33.891" v="1143" actId="20577"/>
          <ac:spMkLst>
            <pc:docMk/>
            <pc:sldMk cId="3958618712" sldId="284"/>
            <ac:spMk id="8" creationId="{F8512D26-B5AC-4ACE-ABEC-6825F54153AA}"/>
          </ac:spMkLst>
        </pc:spChg>
      </pc:sldChg>
      <pc:sldChg chg="addSp modSp mod modAnim">
        <pc:chgData name="Moris Montejo" userId="55e843e1-b95f-4cc0-a457-c4d5fafa72c5" providerId="ADAL" clId="{7E13A429-43EE-436B-A7DF-4DE73D120E64}" dt="2023-05-03T16:27:50.624" v="1187"/>
        <pc:sldMkLst>
          <pc:docMk/>
          <pc:sldMk cId="1722617226" sldId="285"/>
        </pc:sldMkLst>
        <pc:spChg chg="mod">
          <ac:chgData name="Moris Montejo" userId="55e843e1-b95f-4cc0-a457-c4d5fafa72c5" providerId="ADAL" clId="{7E13A429-43EE-436B-A7DF-4DE73D120E64}" dt="2023-05-03T16:25:22.133" v="1166" actId="207"/>
          <ac:spMkLst>
            <pc:docMk/>
            <pc:sldMk cId="1722617226" sldId="285"/>
            <ac:spMk id="2" creationId="{00000000-0000-0000-0000-000000000000}"/>
          </ac:spMkLst>
        </pc:spChg>
        <pc:spChg chg="add mod">
          <ac:chgData name="Moris Montejo" userId="55e843e1-b95f-4cc0-a457-c4d5fafa72c5" providerId="ADAL" clId="{7E13A429-43EE-436B-A7DF-4DE73D120E64}" dt="2023-05-03T16:08:13.593" v="1053"/>
          <ac:spMkLst>
            <pc:docMk/>
            <pc:sldMk cId="1722617226" sldId="285"/>
            <ac:spMk id="3" creationId="{477B347E-E2C4-E131-8EE1-7096D1FF8A41}"/>
          </ac:spMkLst>
        </pc:spChg>
        <pc:spChg chg="mod">
          <ac:chgData name="Moris Montejo" userId="55e843e1-b95f-4cc0-a457-c4d5fafa72c5" providerId="ADAL" clId="{7E13A429-43EE-436B-A7DF-4DE73D120E64}" dt="2023-04-26T15:56:17.011" v="270" actId="113"/>
          <ac:spMkLst>
            <pc:docMk/>
            <pc:sldMk cId="1722617226" sldId="285"/>
            <ac:spMk id="8" creationId="{F8512D26-B5AC-4ACE-ABEC-6825F54153AA}"/>
          </ac:spMkLst>
        </pc:spChg>
      </pc:sldChg>
      <pc:sldChg chg="addSp modSp mod modAnim">
        <pc:chgData name="Moris Montejo" userId="55e843e1-b95f-4cc0-a457-c4d5fafa72c5" providerId="ADAL" clId="{7E13A429-43EE-436B-A7DF-4DE73D120E64}" dt="2023-05-03T16:29:28.479" v="1198"/>
        <pc:sldMkLst>
          <pc:docMk/>
          <pc:sldMk cId="3363422842" sldId="286"/>
        </pc:sldMkLst>
        <pc:spChg chg="mod">
          <ac:chgData name="Moris Montejo" userId="55e843e1-b95f-4cc0-a457-c4d5fafa72c5" providerId="ADAL" clId="{7E13A429-43EE-436B-A7DF-4DE73D120E64}" dt="2023-05-03T16:28:20.290" v="1189" actId="207"/>
          <ac:spMkLst>
            <pc:docMk/>
            <pc:sldMk cId="3363422842" sldId="286"/>
            <ac:spMk id="2" creationId="{00000000-0000-0000-0000-000000000000}"/>
          </ac:spMkLst>
        </pc:spChg>
        <pc:spChg chg="mod">
          <ac:chgData name="Moris Montejo" userId="55e843e1-b95f-4cc0-a457-c4d5fafa72c5" providerId="ADAL" clId="{7E13A429-43EE-436B-A7DF-4DE73D120E64}" dt="2023-05-03T16:08:21.547" v="1056" actId="1076"/>
          <ac:spMkLst>
            <pc:docMk/>
            <pc:sldMk cId="3363422842" sldId="286"/>
            <ac:spMk id="4" creationId="{D00CB421-D2FA-487B-8FDA-C6F87C4C036A}"/>
          </ac:spMkLst>
        </pc:spChg>
        <pc:spChg chg="add mod">
          <ac:chgData name="Moris Montejo" userId="55e843e1-b95f-4cc0-a457-c4d5fafa72c5" providerId="ADAL" clId="{7E13A429-43EE-436B-A7DF-4DE73D120E64}" dt="2023-05-03T16:08:17.164" v="1055"/>
          <ac:spMkLst>
            <pc:docMk/>
            <pc:sldMk cId="3363422842" sldId="286"/>
            <ac:spMk id="5" creationId="{3C0437A6-5A91-7F40-338D-EF2FCAB328B7}"/>
          </ac:spMkLst>
        </pc:spChg>
        <pc:spChg chg="mod">
          <ac:chgData name="Moris Montejo" userId="55e843e1-b95f-4cc0-a457-c4d5fafa72c5" providerId="ADAL" clId="{7E13A429-43EE-436B-A7DF-4DE73D120E64}" dt="2023-04-26T15:59:37.666" v="279" actId="113"/>
          <ac:spMkLst>
            <pc:docMk/>
            <pc:sldMk cId="3363422842" sldId="286"/>
            <ac:spMk id="6" creationId="{2F4532CA-2842-462B-A0D6-A5B3B8B11C59}"/>
          </ac:spMkLst>
        </pc:spChg>
      </pc:sldChg>
      <pc:sldChg chg="del">
        <pc:chgData name="Moris Montejo" userId="55e843e1-b95f-4cc0-a457-c4d5fafa72c5" providerId="ADAL" clId="{7E13A429-43EE-436B-A7DF-4DE73D120E64}" dt="2023-05-03T16:32:32.918" v="1242" actId="47"/>
        <pc:sldMkLst>
          <pc:docMk/>
          <pc:sldMk cId="2298466794" sldId="287"/>
        </pc:sldMkLst>
      </pc:sldChg>
      <pc:sldChg chg="addSp modSp mod modAnim">
        <pc:chgData name="Moris Montejo" userId="55e843e1-b95f-4cc0-a457-c4d5fafa72c5" providerId="ADAL" clId="{7E13A429-43EE-436B-A7DF-4DE73D120E64}" dt="2023-05-03T16:34:32.566" v="1250" actId="207"/>
        <pc:sldMkLst>
          <pc:docMk/>
          <pc:sldMk cId="751392441" sldId="288"/>
        </pc:sldMkLst>
        <pc:spChg chg="mod">
          <ac:chgData name="Moris Montejo" userId="55e843e1-b95f-4cc0-a457-c4d5fafa72c5" providerId="ADAL" clId="{7E13A429-43EE-436B-A7DF-4DE73D120E64}" dt="2023-05-03T16:34:32.566" v="1250" actId="207"/>
          <ac:spMkLst>
            <pc:docMk/>
            <pc:sldMk cId="751392441" sldId="288"/>
            <ac:spMk id="2" creationId="{00000000-0000-0000-0000-000000000000}"/>
          </ac:spMkLst>
        </pc:spChg>
        <pc:spChg chg="add mod">
          <ac:chgData name="Moris Montejo" userId="55e843e1-b95f-4cc0-a457-c4d5fafa72c5" providerId="ADAL" clId="{7E13A429-43EE-436B-A7DF-4DE73D120E64}" dt="2023-05-03T16:09:20.967" v="1060"/>
          <ac:spMkLst>
            <pc:docMk/>
            <pc:sldMk cId="751392441" sldId="288"/>
            <ac:spMk id="4" creationId="{5E57782E-A2CB-F3B7-8A63-29E53A426A60}"/>
          </ac:spMkLst>
        </pc:spChg>
        <pc:spChg chg="mod">
          <ac:chgData name="Moris Montejo" userId="55e843e1-b95f-4cc0-a457-c4d5fafa72c5" providerId="ADAL" clId="{7E13A429-43EE-436B-A7DF-4DE73D120E64}" dt="2023-04-26T16:02:51.979" v="291" actId="113"/>
          <ac:spMkLst>
            <pc:docMk/>
            <pc:sldMk cId="751392441" sldId="288"/>
            <ac:spMk id="8" creationId="{F8512D26-B5AC-4ACE-ABEC-6825F54153AA}"/>
          </ac:spMkLst>
        </pc:spChg>
      </pc:sldChg>
      <pc:sldChg chg="addSp modSp mod">
        <pc:chgData name="Moris Montejo" userId="55e843e1-b95f-4cc0-a457-c4d5fafa72c5" providerId="ADAL" clId="{7E13A429-43EE-436B-A7DF-4DE73D120E64}" dt="2023-05-03T16:33:35.917" v="1247" actId="207"/>
        <pc:sldMkLst>
          <pc:docMk/>
          <pc:sldMk cId="2408779129" sldId="289"/>
        </pc:sldMkLst>
        <pc:spChg chg="mod">
          <ac:chgData name="Moris Montejo" userId="55e843e1-b95f-4cc0-a457-c4d5fafa72c5" providerId="ADAL" clId="{7E13A429-43EE-436B-A7DF-4DE73D120E64}" dt="2023-05-03T16:33:35.917" v="1247" actId="207"/>
          <ac:spMkLst>
            <pc:docMk/>
            <pc:sldMk cId="2408779129" sldId="289"/>
            <ac:spMk id="2" creationId="{00000000-0000-0000-0000-000000000000}"/>
          </ac:spMkLst>
        </pc:spChg>
        <pc:spChg chg="add mod">
          <ac:chgData name="Moris Montejo" userId="55e843e1-b95f-4cc0-a457-c4d5fafa72c5" providerId="ADAL" clId="{7E13A429-43EE-436B-A7DF-4DE73D120E64}" dt="2023-05-03T16:09:19.578" v="1059"/>
          <ac:spMkLst>
            <pc:docMk/>
            <pc:sldMk cId="2408779129" sldId="289"/>
            <ac:spMk id="3" creationId="{7B9B0778-4C95-B7B7-2C01-1F12C11AF65F}"/>
          </ac:spMkLst>
        </pc:spChg>
        <pc:spChg chg="mod">
          <ac:chgData name="Moris Montejo" userId="55e843e1-b95f-4cc0-a457-c4d5fafa72c5" providerId="ADAL" clId="{7E13A429-43EE-436B-A7DF-4DE73D120E64}" dt="2023-04-26T16:01:34.540" v="288" actId="20577"/>
          <ac:spMkLst>
            <pc:docMk/>
            <pc:sldMk cId="2408779129" sldId="289"/>
            <ac:spMk id="8" creationId="{F8512D26-B5AC-4ACE-ABEC-6825F54153AA}"/>
          </ac:spMkLst>
        </pc:spChg>
      </pc:sldChg>
      <pc:sldChg chg="addSp modSp mod modAnim">
        <pc:chgData name="Moris Montejo" userId="55e843e1-b95f-4cc0-a457-c4d5fafa72c5" providerId="ADAL" clId="{7E13A429-43EE-436B-A7DF-4DE73D120E64}" dt="2023-05-03T16:35:37.028" v="1254"/>
        <pc:sldMkLst>
          <pc:docMk/>
          <pc:sldMk cId="2444864195" sldId="290"/>
        </pc:sldMkLst>
        <pc:spChg chg="mod">
          <ac:chgData name="Moris Montejo" userId="55e843e1-b95f-4cc0-a457-c4d5fafa72c5" providerId="ADAL" clId="{7E13A429-43EE-436B-A7DF-4DE73D120E64}" dt="2023-05-03T16:34:37.044" v="1251" actId="207"/>
          <ac:spMkLst>
            <pc:docMk/>
            <pc:sldMk cId="2444864195" sldId="290"/>
            <ac:spMk id="2" creationId="{00000000-0000-0000-0000-000000000000}"/>
          </ac:spMkLst>
        </pc:spChg>
        <pc:spChg chg="add mod">
          <ac:chgData name="Moris Montejo" userId="55e843e1-b95f-4cc0-a457-c4d5fafa72c5" providerId="ADAL" clId="{7E13A429-43EE-436B-A7DF-4DE73D120E64}" dt="2023-05-03T16:09:22.283" v="1061"/>
          <ac:spMkLst>
            <pc:docMk/>
            <pc:sldMk cId="2444864195" sldId="290"/>
            <ac:spMk id="3" creationId="{81E3D651-3093-16CB-E053-36372BE42D12}"/>
          </ac:spMkLst>
        </pc:spChg>
        <pc:spChg chg="mod">
          <ac:chgData name="Moris Montejo" userId="55e843e1-b95f-4cc0-a457-c4d5fafa72c5" providerId="ADAL" clId="{7E13A429-43EE-436B-A7DF-4DE73D120E64}" dt="2023-04-26T16:03:23.727" v="292" actId="122"/>
          <ac:spMkLst>
            <pc:docMk/>
            <pc:sldMk cId="2444864195" sldId="290"/>
            <ac:spMk id="5" creationId="{30A6F80D-284D-4E11-9FF8-FAD41569DD62}"/>
          </ac:spMkLst>
        </pc:spChg>
      </pc:sldChg>
      <pc:sldChg chg="addSp modSp mod modAnim">
        <pc:chgData name="Moris Montejo" userId="55e843e1-b95f-4cc0-a457-c4d5fafa72c5" providerId="ADAL" clId="{7E13A429-43EE-436B-A7DF-4DE73D120E64}" dt="2023-05-03T16:35:54.802" v="1258"/>
        <pc:sldMkLst>
          <pc:docMk/>
          <pc:sldMk cId="398439144" sldId="291"/>
        </pc:sldMkLst>
        <pc:spChg chg="mod">
          <ac:chgData name="Moris Montejo" userId="55e843e1-b95f-4cc0-a457-c4d5fafa72c5" providerId="ADAL" clId="{7E13A429-43EE-436B-A7DF-4DE73D120E64}" dt="2023-05-03T16:35:43.710" v="1255" actId="207"/>
          <ac:spMkLst>
            <pc:docMk/>
            <pc:sldMk cId="398439144" sldId="291"/>
            <ac:spMk id="2" creationId="{00000000-0000-0000-0000-000000000000}"/>
          </ac:spMkLst>
        </pc:spChg>
        <pc:spChg chg="add mod">
          <ac:chgData name="Moris Montejo" userId="55e843e1-b95f-4cc0-a457-c4d5fafa72c5" providerId="ADAL" clId="{7E13A429-43EE-436B-A7DF-4DE73D120E64}" dt="2023-05-03T16:09:23.679" v="1062"/>
          <ac:spMkLst>
            <pc:docMk/>
            <pc:sldMk cId="398439144" sldId="291"/>
            <ac:spMk id="4" creationId="{96BE55A2-C53E-03C7-86EE-D28B22CD6AA9}"/>
          </ac:spMkLst>
        </pc:spChg>
      </pc:sldChg>
      <pc:sldChg chg="addSp modSp modAnim">
        <pc:chgData name="Moris Montejo" userId="55e843e1-b95f-4cc0-a457-c4d5fafa72c5" providerId="ADAL" clId="{7E13A429-43EE-436B-A7DF-4DE73D120E64}" dt="2023-05-03T16:36:08.677" v="1262" actId="207"/>
        <pc:sldMkLst>
          <pc:docMk/>
          <pc:sldMk cId="1537509987" sldId="292"/>
        </pc:sldMkLst>
        <pc:spChg chg="mod">
          <ac:chgData name="Moris Montejo" userId="55e843e1-b95f-4cc0-a457-c4d5fafa72c5" providerId="ADAL" clId="{7E13A429-43EE-436B-A7DF-4DE73D120E64}" dt="2023-05-03T16:36:08.677" v="1262" actId="207"/>
          <ac:spMkLst>
            <pc:docMk/>
            <pc:sldMk cId="1537509987" sldId="292"/>
            <ac:spMk id="2" creationId="{00000000-0000-0000-0000-000000000000}"/>
          </ac:spMkLst>
        </pc:spChg>
        <pc:spChg chg="add mod">
          <ac:chgData name="Moris Montejo" userId="55e843e1-b95f-4cc0-a457-c4d5fafa72c5" providerId="ADAL" clId="{7E13A429-43EE-436B-A7DF-4DE73D120E64}" dt="2023-05-03T16:09:24.935" v="1063"/>
          <ac:spMkLst>
            <pc:docMk/>
            <pc:sldMk cId="1537509987" sldId="292"/>
            <ac:spMk id="4" creationId="{5B2234C4-ECE5-92C8-14E7-93BBA72B71BA}"/>
          </ac:spMkLst>
        </pc:spChg>
      </pc:sldChg>
      <pc:sldChg chg="addSp modSp mod modAnim">
        <pc:chgData name="Moris Montejo" userId="55e843e1-b95f-4cc0-a457-c4d5fafa72c5" providerId="ADAL" clId="{7E13A429-43EE-436B-A7DF-4DE73D120E64}" dt="2023-05-03T16:36:29.475" v="1266"/>
        <pc:sldMkLst>
          <pc:docMk/>
          <pc:sldMk cId="3476091463" sldId="293"/>
        </pc:sldMkLst>
        <pc:spChg chg="mod">
          <ac:chgData name="Moris Montejo" userId="55e843e1-b95f-4cc0-a457-c4d5fafa72c5" providerId="ADAL" clId="{7E13A429-43EE-436B-A7DF-4DE73D120E64}" dt="2023-05-03T16:36:15.483" v="1263" actId="207"/>
          <ac:spMkLst>
            <pc:docMk/>
            <pc:sldMk cId="3476091463" sldId="293"/>
            <ac:spMk id="2" creationId="{00000000-0000-0000-0000-000000000000}"/>
          </ac:spMkLst>
        </pc:spChg>
        <pc:spChg chg="add mod">
          <ac:chgData name="Moris Montejo" userId="55e843e1-b95f-4cc0-a457-c4d5fafa72c5" providerId="ADAL" clId="{7E13A429-43EE-436B-A7DF-4DE73D120E64}" dt="2023-05-03T16:09:26.263" v="1064"/>
          <ac:spMkLst>
            <pc:docMk/>
            <pc:sldMk cId="3476091463" sldId="293"/>
            <ac:spMk id="4" creationId="{33F8C0CD-7BAE-A4A8-F386-CA6D04279021}"/>
          </ac:spMkLst>
        </pc:spChg>
      </pc:sldChg>
      <pc:sldChg chg="addSp modSp modAnim">
        <pc:chgData name="Moris Montejo" userId="55e843e1-b95f-4cc0-a457-c4d5fafa72c5" providerId="ADAL" clId="{7E13A429-43EE-436B-A7DF-4DE73D120E64}" dt="2023-05-03T16:38:12.763" v="1276" actId="207"/>
        <pc:sldMkLst>
          <pc:docMk/>
          <pc:sldMk cId="1219571402" sldId="294"/>
        </pc:sldMkLst>
        <pc:spChg chg="mod">
          <ac:chgData name="Moris Montejo" userId="55e843e1-b95f-4cc0-a457-c4d5fafa72c5" providerId="ADAL" clId="{7E13A429-43EE-436B-A7DF-4DE73D120E64}" dt="2023-05-03T16:37:36.666" v="1272" actId="207"/>
          <ac:spMkLst>
            <pc:docMk/>
            <pc:sldMk cId="1219571402" sldId="294"/>
            <ac:spMk id="2" creationId="{00000000-0000-0000-0000-000000000000}"/>
          </ac:spMkLst>
        </pc:spChg>
        <pc:spChg chg="add mod">
          <ac:chgData name="Moris Montejo" userId="55e843e1-b95f-4cc0-a457-c4d5fafa72c5" providerId="ADAL" clId="{7E13A429-43EE-436B-A7DF-4DE73D120E64}" dt="2023-05-03T16:09:32.198" v="1067"/>
          <ac:spMkLst>
            <pc:docMk/>
            <pc:sldMk cId="1219571402" sldId="294"/>
            <ac:spMk id="3" creationId="{05145356-27EB-12D8-A96E-CCBE78B40559}"/>
          </ac:spMkLst>
        </pc:spChg>
        <pc:spChg chg="mod">
          <ac:chgData name="Moris Montejo" userId="55e843e1-b95f-4cc0-a457-c4d5fafa72c5" providerId="ADAL" clId="{7E13A429-43EE-436B-A7DF-4DE73D120E64}" dt="2023-05-03T16:38:12.763" v="1276" actId="207"/>
          <ac:spMkLst>
            <pc:docMk/>
            <pc:sldMk cId="1219571402" sldId="294"/>
            <ac:spMk id="9" creationId="{54FAE576-D6FE-4A49-9BD8-0CB461C8A11C}"/>
          </ac:spMkLst>
        </pc:spChg>
      </pc:sldChg>
      <pc:sldChg chg="addSp modSp mod">
        <pc:chgData name="Moris Montejo" userId="55e843e1-b95f-4cc0-a457-c4d5fafa72c5" providerId="ADAL" clId="{7E13A429-43EE-436B-A7DF-4DE73D120E64}" dt="2023-05-03T16:37:12.357" v="1269" actId="207"/>
        <pc:sldMkLst>
          <pc:docMk/>
          <pc:sldMk cId="3670989434" sldId="296"/>
        </pc:sldMkLst>
        <pc:spChg chg="mod">
          <ac:chgData name="Moris Montejo" userId="55e843e1-b95f-4cc0-a457-c4d5fafa72c5" providerId="ADAL" clId="{7E13A429-43EE-436B-A7DF-4DE73D120E64}" dt="2023-05-03T16:37:12.357" v="1269" actId="207"/>
          <ac:spMkLst>
            <pc:docMk/>
            <pc:sldMk cId="3670989434" sldId="296"/>
            <ac:spMk id="2" creationId="{00000000-0000-0000-0000-000000000000}"/>
          </ac:spMkLst>
        </pc:spChg>
        <pc:spChg chg="add mod">
          <ac:chgData name="Moris Montejo" userId="55e843e1-b95f-4cc0-a457-c4d5fafa72c5" providerId="ADAL" clId="{7E13A429-43EE-436B-A7DF-4DE73D120E64}" dt="2023-05-03T16:09:30.929" v="1066"/>
          <ac:spMkLst>
            <pc:docMk/>
            <pc:sldMk cId="3670989434" sldId="296"/>
            <ac:spMk id="3" creationId="{BA3836F3-73C9-9CE7-A14E-A7C29796DEC6}"/>
          </ac:spMkLst>
        </pc:spChg>
        <pc:spChg chg="mod">
          <ac:chgData name="Moris Montejo" userId="55e843e1-b95f-4cc0-a457-c4d5fafa72c5" providerId="ADAL" clId="{7E13A429-43EE-436B-A7DF-4DE73D120E64}" dt="2023-04-26T16:05:16.404" v="294" actId="115"/>
          <ac:spMkLst>
            <pc:docMk/>
            <pc:sldMk cId="3670989434" sldId="296"/>
            <ac:spMk id="4" creationId="{3568491E-EE2D-4F2B-B579-5D523A602BC0}"/>
          </ac:spMkLst>
        </pc:spChg>
      </pc:sldChg>
      <pc:sldChg chg="addSp modSp mod modAnim">
        <pc:chgData name="Moris Montejo" userId="55e843e1-b95f-4cc0-a457-c4d5fafa72c5" providerId="ADAL" clId="{7E13A429-43EE-436B-A7DF-4DE73D120E64}" dt="2023-05-03T16:38:33.731" v="1277" actId="207"/>
        <pc:sldMkLst>
          <pc:docMk/>
          <pc:sldMk cId="1428076736" sldId="297"/>
        </pc:sldMkLst>
        <pc:spChg chg="mod">
          <ac:chgData name="Moris Montejo" userId="55e843e1-b95f-4cc0-a457-c4d5fafa72c5" providerId="ADAL" clId="{7E13A429-43EE-436B-A7DF-4DE73D120E64}" dt="2023-05-03T16:37:46.817" v="1273" actId="207"/>
          <ac:spMkLst>
            <pc:docMk/>
            <pc:sldMk cId="1428076736" sldId="297"/>
            <ac:spMk id="2" creationId="{00000000-0000-0000-0000-000000000000}"/>
          </ac:spMkLst>
        </pc:spChg>
        <pc:spChg chg="add mod">
          <ac:chgData name="Moris Montejo" userId="55e843e1-b95f-4cc0-a457-c4d5fafa72c5" providerId="ADAL" clId="{7E13A429-43EE-436B-A7DF-4DE73D120E64}" dt="2023-05-03T16:09:34.038" v="1068"/>
          <ac:spMkLst>
            <pc:docMk/>
            <pc:sldMk cId="1428076736" sldId="297"/>
            <ac:spMk id="3" creationId="{30C6284B-F909-29B3-5C25-2E133DDEB2A3}"/>
          </ac:spMkLst>
        </pc:spChg>
        <pc:spChg chg="mod">
          <ac:chgData name="Moris Montejo" userId="55e843e1-b95f-4cc0-a457-c4d5fafa72c5" providerId="ADAL" clId="{7E13A429-43EE-436B-A7DF-4DE73D120E64}" dt="2023-05-03T16:38:33.731" v="1277" actId="207"/>
          <ac:spMkLst>
            <pc:docMk/>
            <pc:sldMk cId="1428076736" sldId="297"/>
            <ac:spMk id="9" creationId="{54FAE576-D6FE-4A49-9BD8-0CB461C8A11C}"/>
          </ac:spMkLst>
        </pc:spChg>
      </pc:sldChg>
      <pc:sldChg chg="addSp modSp mod">
        <pc:chgData name="Moris Montejo" userId="55e843e1-b95f-4cc0-a457-c4d5fafa72c5" providerId="ADAL" clId="{7E13A429-43EE-436B-A7DF-4DE73D120E64}" dt="2023-05-05T04:40:27.898" v="1709" actId="207"/>
        <pc:sldMkLst>
          <pc:docMk/>
          <pc:sldMk cId="275308238" sldId="298"/>
        </pc:sldMkLst>
        <pc:spChg chg="mod">
          <ac:chgData name="Moris Montejo" userId="55e843e1-b95f-4cc0-a457-c4d5fafa72c5" providerId="ADAL" clId="{7E13A429-43EE-436B-A7DF-4DE73D120E64}" dt="2023-05-05T04:40:27.898" v="1709" actId="207"/>
          <ac:spMkLst>
            <pc:docMk/>
            <pc:sldMk cId="275308238" sldId="298"/>
            <ac:spMk id="2" creationId="{00000000-0000-0000-0000-000000000000}"/>
          </ac:spMkLst>
        </pc:spChg>
        <pc:spChg chg="add mod">
          <ac:chgData name="Moris Montejo" userId="55e843e1-b95f-4cc0-a457-c4d5fafa72c5" providerId="ADAL" clId="{7E13A429-43EE-436B-A7DF-4DE73D120E64}" dt="2023-05-03T16:09:36.428" v="1069"/>
          <ac:spMkLst>
            <pc:docMk/>
            <pc:sldMk cId="275308238" sldId="298"/>
            <ac:spMk id="3" creationId="{E24274F5-80F0-F114-3999-30AD60566867}"/>
          </ac:spMkLst>
        </pc:spChg>
      </pc:sldChg>
      <pc:sldChg chg="addSp modSp mod modAnim">
        <pc:chgData name="Moris Montejo" userId="55e843e1-b95f-4cc0-a457-c4d5fafa72c5" providerId="ADAL" clId="{7E13A429-43EE-436B-A7DF-4DE73D120E64}" dt="2023-05-03T16:41:22.142" v="1292"/>
        <pc:sldMkLst>
          <pc:docMk/>
          <pc:sldMk cId="2820623387" sldId="299"/>
        </pc:sldMkLst>
        <pc:spChg chg="mod">
          <ac:chgData name="Moris Montejo" userId="55e843e1-b95f-4cc0-a457-c4d5fafa72c5" providerId="ADAL" clId="{7E13A429-43EE-436B-A7DF-4DE73D120E64}" dt="2023-05-03T16:39:38.797" v="1279" actId="207"/>
          <ac:spMkLst>
            <pc:docMk/>
            <pc:sldMk cId="2820623387" sldId="299"/>
            <ac:spMk id="2" creationId="{00000000-0000-0000-0000-000000000000}"/>
          </ac:spMkLst>
        </pc:spChg>
        <pc:spChg chg="mod">
          <ac:chgData name="Moris Montejo" userId="55e843e1-b95f-4cc0-a457-c4d5fafa72c5" providerId="ADAL" clId="{7E13A429-43EE-436B-A7DF-4DE73D120E64}" dt="2023-04-26T16:14:22.764" v="686" actId="113"/>
          <ac:spMkLst>
            <pc:docMk/>
            <pc:sldMk cId="2820623387" sldId="299"/>
            <ac:spMk id="4" creationId="{3568491E-EE2D-4F2B-B579-5D523A602BC0}"/>
          </ac:spMkLst>
        </pc:spChg>
        <pc:spChg chg="add mod">
          <ac:chgData name="Moris Montejo" userId="55e843e1-b95f-4cc0-a457-c4d5fafa72c5" providerId="ADAL" clId="{7E13A429-43EE-436B-A7DF-4DE73D120E64}" dt="2023-05-03T16:09:39.573" v="1070"/>
          <ac:spMkLst>
            <pc:docMk/>
            <pc:sldMk cId="2820623387" sldId="299"/>
            <ac:spMk id="6" creationId="{41D1E551-7F5B-DD70-E662-2125D5FE548E}"/>
          </ac:spMkLst>
        </pc:spChg>
        <pc:picChg chg="add mod">
          <ac:chgData name="Moris Montejo" userId="55e843e1-b95f-4cc0-a457-c4d5fafa72c5" providerId="ADAL" clId="{7E13A429-43EE-436B-A7DF-4DE73D120E64}" dt="2023-04-26T16:14:00.356" v="685" actId="1076"/>
          <ac:picMkLst>
            <pc:docMk/>
            <pc:sldMk cId="2820623387" sldId="299"/>
            <ac:picMk id="7" creationId="{86CD559E-183F-DE90-383C-C71396F8E8A1}"/>
          </ac:picMkLst>
        </pc:picChg>
      </pc:sldChg>
      <pc:sldChg chg="del">
        <pc:chgData name="Moris Montejo" userId="55e843e1-b95f-4cc0-a457-c4d5fafa72c5" providerId="ADAL" clId="{7E13A429-43EE-436B-A7DF-4DE73D120E64}" dt="2023-05-03T16:42:31.648" v="1315" actId="47"/>
        <pc:sldMkLst>
          <pc:docMk/>
          <pc:sldMk cId="2257479677" sldId="300"/>
        </pc:sldMkLst>
      </pc:sldChg>
      <pc:sldChg chg="addSp modSp mod modAnim">
        <pc:chgData name="Moris Montejo" userId="55e843e1-b95f-4cc0-a457-c4d5fafa72c5" providerId="ADAL" clId="{7E13A429-43EE-436B-A7DF-4DE73D120E64}" dt="2023-05-03T16:43:10.438" v="1321"/>
        <pc:sldMkLst>
          <pc:docMk/>
          <pc:sldMk cId="2371040918" sldId="301"/>
        </pc:sldMkLst>
        <pc:spChg chg="mod">
          <ac:chgData name="Moris Montejo" userId="55e843e1-b95f-4cc0-a457-c4d5fafa72c5" providerId="ADAL" clId="{7E13A429-43EE-436B-A7DF-4DE73D120E64}" dt="2023-05-03T16:42:36.234" v="1316" actId="207"/>
          <ac:spMkLst>
            <pc:docMk/>
            <pc:sldMk cId="2371040918" sldId="301"/>
            <ac:spMk id="2" creationId="{00000000-0000-0000-0000-000000000000}"/>
          </ac:spMkLst>
        </pc:spChg>
        <pc:spChg chg="add mod">
          <ac:chgData name="Moris Montejo" userId="55e843e1-b95f-4cc0-a457-c4d5fafa72c5" providerId="ADAL" clId="{7E13A429-43EE-436B-A7DF-4DE73D120E64}" dt="2023-05-03T16:09:41.990" v="1071"/>
          <ac:spMkLst>
            <pc:docMk/>
            <pc:sldMk cId="2371040918" sldId="301"/>
            <ac:spMk id="3" creationId="{85F4A45A-E756-6A71-A289-1674DC6EB05F}"/>
          </ac:spMkLst>
        </pc:spChg>
      </pc:sldChg>
      <pc:sldChg chg="addSp modSp modAnim">
        <pc:chgData name="Moris Montejo" userId="55e843e1-b95f-4cc0-a457-c4d5fafa72c5" providerId="ADAL" clId="{7E13A429-43EE-436B-A7DF-4DE73D120E64}" dt="2023-05-03T16:45:29.552" v="1334" actId="207"/>
        <pc:sldMkLst>
          <pc:docMk/>
          <pc:sldMk cId="3199193088" sldId="302"/>
        </pc:sldMkLst>
        <pc:spChg chg="mod">
          <ac:chgData name="Moris Montejo" userId="55e843e1-b95f-4cc0-a457-c4d5fafa72c5" providerId="ADAL" clId="{7E13A429-43EE-436B-A7DF-4DE73D120E64}" dt="2023-05-03T16:45:29.552" v="1334" actId="207"/>
          <ac:spMkLst>
            <pc:docMk/>
            <pc:sldMk cId="3199193088" sldId="302"/>
            <ac:spMk id="2" creationId="{00000000-0000-0000-0000-000000000000}"/>
          </ac:spMkLst>
        </pc:spChg>
        <pc:spChg chg="add mod">
          <ac:chgData name="Moris Montejo" userId="55e843e1-b95f-4cc0-a457-c4d5fafa72c5" providerId="ADAL" clId="{7E13A429-43EE-436B-A7DF-4DE73D120E64}" dt="2023-05-03T16:09:43.123" v="1072"/>
          <ac:spMkLst>
            <pc:docMk/>
            <pc:sldMk cId="3199193088" sldId="302"/>
            <ac:spMk id="6" creationId="{7202A85D-3E17-0F61-2BD8-EE320D5AF89A}"/>
          </ac:spMkLst>
        </pc:spChg>
      </pc:sldChg>
      <pc:sldChg chg="addSp modSp mod">
        <pc:chgData name="Moris Montejo" userId="55e843e1-b95f-4cc0-a457-c4d5fafa72c5" providerId="ADAL" clId="{7E13A429-43EE-436B-A7DF-4DE73D120E64}" dt="2023-05-03T16:45:19.691" v="1333" actId="207"/>
        <pc:sldMkLst>
          <pc:docMk/>
          <pc:sldMk cId="1596807615" sldId="303"/>
        </pc:sldMkLst>
        <pc:spChg chg="mod">
          <ac:chgData name="Moris Montejo" userId="55e843e1-b95f-4cc0-a457-c4d5fafa72c5" providerId="ADAL" clId="{7E13A429-43EE-436B-A7DF-4DE73D120E64}" dt="2023-05-03T16:45:19.691" v="1333" actId="207"/>
          <ac:spMkLst>
            <pc:docMk/>
            <pc:sldMk cId="1596807615" sldId="303"/>
            <ac:spMk id="2" creationId="{00000000-0000-0000-0000-000000000000}"/>
          </ac:spMkLst>
        </pc:spChg>
        <pc:spChg chg="add mod">
          <ac:chgData name="Moris Montejo" userId="55e843e1-b95f-4cc0-a457-c4d5fafa72c5" providerId="ADAL" clId="{7E13A429-43EE-436B-A7DF-4DE73D120E64}" dt="2023-05-03T16:09:44.789" v="1073"/>
          <ac:spMkLst>
            <pc:docMk/>
            <pc:sldMk cId="1596807615" sldId="303"/>
            <ac:spMk id="3" creationId="{B1273BB1-C416-80E2-2047-02107996683D}"/>
          </ac:spMkLst>
        </pc:spChg>
      </pc:sldChg>
      <pc:sldChg chg="addSp modSp mod modAnim">
        <pc:chgData name="Moris Montejo" userId="55e843e1-b95f-4cc0-a457-c4d5fafa72c5" providerId="ADAL" clId="{7E13A429-43EE-436B-A7DF-4DE73D120E64}" dt="2023-05-03T16:47:04.549" v="1345"/>
        <pc:sldMkLst>
          <pc:docMk/>
          <pc:sldMk cId="2332633382" sldId="304"/>
        </pc:sldMkLst>
        <pc:spChg chg="mod">
          <ac:chgData name="Moris Montejo" userId="55e843e1-b95f-4cc0-a457-c4d5fafa72c5" providerId="ADAL" clId="{7E13A429-43EE-436B-A7DF-4DE73D120E64}" dt="2023-05-03T16:45:35.322" v="1335" actId="207"/>
          <ac:spMkLst>
            <pc:docMk/>
            <pc:sldMk cId="2332633382" sldId="304"/>
            <ac:spMk id="2" creationId="{00000000-0000-0000-0000-000000000000}"/>
          </ac:spMkLst>
        </pc:spChg>
        <pc:spChg chg="add mod">
          <ac:chgData name="Moris Montejo" userId="55e843e1-b95f-4cc0-a457-c4d5fafa72c5" providerId="ADAL" clId="{7E13A429-43EE-436B-A7DF-4DE73D120E64}" dt="2023-05-03T16:09:46.713" v="1074"/>
          <ac:spMkLst>
            <pc:docMk/>
            <pc:sldMk cId="2332633382" sldId="304"/>
            <ac:spMk id="5" creationId="{8C3ACDB9-B1E7-8E24-32CB-76F12B8A269F}"/>
          </ac:spMkLst>
        </pc:spChg>
      </pc:sldChg>
      <pc:sldChg chg="addSp modSp mod modAnim">
        <pc:chgData name="Moris Montejo" userId="55e843e1-b95f-4cc0-a457-c4d5fafa72c5" providerId="ADAL" clId="{7E13A429-43EE-436B-A7DF-4DE73D120E64}" dt="2023-05-03T16:50:07.571" v="1372"/>
        <pc:sldMkLst>
          <pc:docMk/>
          <pc:sldMk cId="3178040963" sldId="305"/>
        </pc:sldMkLst>
        <pc:spChg chg="mod">
          <ac:chgData name="Moris Montejo" userId="55e843e1-b95f-4cc0-a457-c4d5fafa72c5" providerId="ADAL" clId="{7E13A429-43EE-436B-A7DF-4DE73D120E64}" dt="2023-05-03T16:48:53.728" v="1364" actId="207"/>
          <ac:spMkLst>
            <pc:docMk/>
            <pc:sldMk cId="3178040963" sldId="305"/>
            <ac:spMk id="2" creationId="{00000000-0000-0000-0000-000000000000}"/>
          </ac:spMkLst>
        </pc:spChg>
        <pc:spChg chg="add mod">
          <ac:chgData name="Moris Montejo" userId="55e843e1-b95f-4cc0-a457-c4d5fafa72c5" providerId="ADAL" clId="{7E13A429-43EE-436B-A7DF-4DE73D120E64}" dt="2023-05-03T16:09:49.451" v="1075"/>
          <ac:spMkLst>
            <pc:docMk/>
            <pc:sldMk cId="3178040963" sldId="305"/>
            <ac:spMk id="3" creationId="{98D401F2-73FB-7FDB-0378-E4D7ADFAF5CD}"/>
          </ac:spMkLst>
        </pc:spChg>
      </pc:sldChg>
      <pc:sldChg chg="addSp modSp modAnim">
        <pc:chgData name="Moris Montejo" userId="55e843e1-b95f-4cc0-a457-c4d5fafa72c5" providerId="ADAL" clId="{7E13A429-43EE-436B-A7DF-4DE73D120E64}" dt="2023-05-03T16:51:08.705" v="1379" actId="207"/>
        <pc:sldMkLst>
          <pc:docMk/>
          <pc:sldMk cId="2208307819" sldId="306"/>
        </pc:sldMkLst>
        <pc:spChg chg="mod">
          <ac:chgData name="Moris Montejo" userId="55e843e1-b95f-4cc0-a457-c4d5fafa72c5" providerId="ADAL" clId="{7E13A429-43EE-436B-A7DF-4DE73D120E64}" dt="2023-05-03T16:51:08.705" v="1379" actId="207"/>
          <ac:spMkLst>
            <pc:docMk/>
            <pc:sldMk cId="2208307819" sldId="306"/>
            <ac:spMk id="2" creationId="{00000000-0000-0000-0000-000000000000}"/>
          </ac:spMkLst>
        </pc:spChg>
        <pc:spChg chg="add mod">
          <ac:chgData name="Moris Montejo" userId="55e843e1-b95f-4cc0-a457-c4d5fafa72c5" providerId="ADAL" clId="{7E13A429-43EE-436B-A7DF-4DE73D120E64}" dt="2023-05-03T16:09:50.701" v="1076"/>
          <ac:spMkLst>
            <pc:docMk/>
            <pc:sldMk cId="2208307819" sldId="306"/>
            <ac:spMk id="3" creationId="{BF95F17A-FB4A-B001-5BE9-406E3941ECAB}"/>
          </ac:spMkLst>
        </pc:spChg>
      </pc:sldChg>
      <pc:sldChg chg="addSp delSp modSp mod modAnim">
        <pc:chgData name="Moris Montejo" userId="55e843e1-b95f-4cc0-a457-c4d5fafa72c5" providerId="ADAL" clId="{7E13A429-43EE-436B-A7DF-4DE73D120E64}" dt="2023-05-03T16:54:23.164" v="1397"/>
        <pc:sldMkLst>
          <pc:docMk/>
          <pc:sldMk cId="4278708704" sldId="307"/>
        </pc:sldMkLst>
        <pc:spChg chg="mod">
          <ac:chgData name="Moris Montejo" userId="55e843e1-b95f-4cc0-a457-c4d5fafa72c5" providerId="ADAL" clId="{7E13A429-43EE-436B-A7DF-4DE73D120E64}" dt="2023-05-03T16:51:15.965" v="1380" actId="207"/>
          <ac:spMkLst>
            <pc:docMk/>
            <pc:sldMk cId="4278708704" sldId="307"/>
            <ac:spMk id="2" creationId="{00000000-0000-0000-0000-000000000000}"/>
          </ac:spMkLst>
        </pc:spChg>
        <pc:spChg chg="add mod">
          <ac:chgData name="Moris Montejo" userId="55e843e1-b95f-4cc0-a457-c4d5fafa72c5" providerId="ADAL" clId="{7E13A429-43EE-436B-A7DF-4DE73D120E64}" dt="2023-05-03T16:09:52.509" v="1077"/>
          <ac:spMkLst>
            <pc:docMk/>
            <pc:sldMk cId="4278708704" sldId="307"/>
            <ac:spMk id="6" creationId="{8BCD51CA-4021-23DA-1B6F-034EEBEB17EF}"/>
          </ac:spMkLst>
        </pc:spChg>
        <pc:picChg chg="mod">
          <ac:chgData name="Moris Montejo" userId="55e843e1-b95f-4cc0-a457-c4d5fafa72c5" providerId="ADAL" clId="{7E13A429-43EE-436B-A7DF-4DE73D120E64}" dt="2023-05-03T16:53:08.969" v="1385" actId="1076"/>
          <ac:picMkLst>
            <pc:docMk/>
            <pc:sldMk cId="4278708704" sldId="307"/>
            <ac:picMk id="4" creationId="{8673614A-A15C-4271-B0B0-79611346D37D}"/>
          </ac:picMkLst>
        </pc:picChg>
        <pc:picChg chg="del">
          <ac:chgData name="Moris Montejo" userId="55e843e1-b95f-4cc0-a457-c4d5fafa72c5" providerId="ADAL" clId="{7E13A429-43EE-436B-A7DF-4DE73D120E64}" dt="2023-05-03T16:53:01.225" v="1381" actId="478"/>
          <ac:picMkLst>
            <pc:docMk/>
            <pc:sldMk cId="4278708704" sldId="307"/>
            <ac:picMk id="5" creationId="{176532BB-674C-4EEF-B029-B847B3A09879}"/>
          </ac:picMkLst>
        </pc:picChg>
        <pc:picChg chg="add mod">
          <ac:chgData name="Moris Montejo" userId="55e843e1-b95f-4cc0-a457-c4d5fafa72c5" providerId="ADAL" clId="{7E13A429-43EE-436B-A7DF-4DE73D120E64}" dt="2023-05-03T16:53:59.884" v="1394" actId="1038"/>
          <ac:picMkLst>
            <pc:docMk/>
            <pc:sldMk cId="4278708704" sldId="307"/>
            <ac:picMk id="8" creationId="{958BE2A6-AD6D-7CFB-782D-53AB9C342EC4}"/>
          </ac:picMkLst>
        </pc:picChg>
      </pc:sldChg>
      <pc:sldChg chg="addSp modSp mod modAnim">
        <pc:chgData name="Moris Montejo" userId="55e843e1-b95f-4cc0-a457-c4d5fafa72c5" providerId="ADAL" clId="{7E13A429-43EE-436B-A7DF-4DE73D120E64}" dt="2023-05-03T16:56:13.571" v="1403"/>
        <pc:sldMkLst>
          <pc:docMk/>
          <pc:sldMk cId="1967706738" sldId="308"/>
        </pc:sldMkLst>
        <pc:spChg chg="mod">
          <ac:chgData name="Moris Montejo" userId="55e843e1-b95f-4cc0-a457-c4d5fafa72c5" providerId="ADAL" clId="{7E13A429-43EE-436B-A7DF-4DE73D120E64}" dt="2023-05-03T16:54:44.335" v="1398" actId="207"/>
          <ac:spMkLst>
            <pc:docMk/>
            <pc:sldMk cId="1967706738" sldId="308"/>
            <ac:spMk id="2" creationId="{00000000-0000-0000-0000-000000000000}"/>
          </ac:spMkLst>
        </pc:spChg>
        <pc:spChg chg="add mod">
          <ac:chgData name="Moris Montejo" userId="55e843e1-b95f-4cc0-a457-c4d5fafa72c5" providerId="ADAL" clId="{7E13A429-43EE-436B-A7DF-4DE73D120E64}" dt="2023-05-03T16:09:53.849" v="1078"/>
          <ac:spMkLst>
            <pc:docMk/>
            <pc:sldMk cId="1967706738" sldId="308"/>
            <ac:spMk id="4" creationId="{2A6B5782-9898-02C2-E404-933EC118B06A}"/>
          </ac:spMkLst>
        </pc:spChg>
      </pc:sldChg>
      <pc:sldChg chg="addSp modSp mod">
        <pc:chgData name="Moris Montejo" userId="55e843e1-b95f-4cc0-a457-c4d5fafa72c5" providerId="ADAL" clId="{7E13A429-43EE-436B-A7DF-4DE73D120E64}" dt="2023-05-03T16:56:21.995" v="1404" actId="207"/>
        <pc:sldMkLst>
          <pc:docMk/>
          <pc:sldMk cId="1211596222" sldId="309"/>
        </pc:sldMkLst>
        <pc:spChg chg="mod">
          <ac:chgData name="Moris Montejo" userId="55e843e1-b95f-4cc0-a457-c4d5fafa72c5" providerId="ADAL" clId="{7E13A429-43EE-436B-A7DF-4DE73D120E64}" dt="2023-05-03T16:56:21.995" v="1404" actId="207"/>
          <ac:spMkLst>
            <pc:docMk/>
            <pc:sldMk cId="1211596222" sldId="309"/>
            <ac:spMk id="2" creationId="{00000000-0000-0000-0000-000000000000}"/>
          </ac:spMkLst>
        </pc:spChg>
        <pc:spChg chg="add mod">
          <ac:chgData name="Moris Montejo" userId="55e843e1-b95f-4cc0-a457-c4d5fafa72c5" providerId="ADAL" clId="{7E13A429-43EE-436B-A7DF-4DE73D120E64}" dt="2023-05-03T16:09:55.012" v="1079"/>
          <ac:spMkLst>
            <pc:docMk/>
            <pc:sldMk cId="1211596222" sldId="309"/>
            <ac:spMk id="3" creationId="{E72B2E63-F200-D740-1E39-32338A2AB277}"/>
          </ac:spMkLst>
        </pc:spChg>
      </pc:sldChg>
      <pc:sldChg chg="addSp modSp mod">
        <pc:chgData name="Moris Montejo" userId="55e843e1-b95f-4cc0-a457-c4d5fafa72c5" providerId="ADAL" clId="{7E13A429-43EE-436B-A7DF-4DE73D120E64}" dt="2023-05-03T16:56:31.746" v="1405" actId="207"/>
        <pc:sldMkLst>
          <pc:docMk/>
          <pc:sldMk cId="3019957101" sldId="312"/>
        </pc:sldMkLst>
        <pc:spChg chg="mod">
          <ac:chgData name="Moris Montejo" userId="55e843e1-b95f-4cc0-a457-c4d5fafa72c5" providerId="ADAL" clId="{7E13A429-43EE-436B-A7DF-4DE73D120E64}" dt="2023-05-03T16:56:31.746" v="1405" actId="207"/>
          <ac:spMkLst>
            <pc:docMk/>
            <pc:sldMk cId="3019957101" sldId="312"/>
            <ac:spMk id="2" creationId="{00000000-0000-0000-0000-000000000000}"/>
          </ac:spMkLst>
        </pc:spChg>
        <pc:spChg chg="add mod">
          <ac:chgData name="Moris Montejo" userId="55e843e1-b95f-4cc0-a457-c4d5fafa72c5" providerId="ADAL" clId="{7E13A429-43EE-436B-A7DF-4DE73D120E64}" dt="2023-05-03T16:09:56.170" v="1080"/>
          <ac:spMkLst>
            <pc:docMk/>
            <pc:sldMk cId="3019957101" sldId="312"/>
            <ac:spMk id="4" creationId="{1ED226CD-A608-6237-5463-02C4AEAC3110}"/>
          </ac:spMkLst>
        </pc:spChg>
      </pc:sldChg>
      <pc:sldChg chg="addSp modSp mod">
        <pc:chgData name="Moris Montejo" userId="55e843e1-b95f-4cc0-a457-c4d5fafa72c5" providerId="ADAL" clId="{7E13A429-43EE-436B-A7DF-4DE73D120E64}" dt="2023-05-03T16:59:18.417" v="1440" actId="207"/>
        <pc:sldMkLst>
          <pc:docMk/>
          <pc:sldMk cId="3952328504" sldId="314"/>
        </pc:sldMkLst>
        <pc:spChg chg="mod">
          <ac:chgData name="Moris Montejo" userId="55e843e1-b95f-4cc0-a457-c4d5fafa72c5" providerId="ADAL" clId="{7E13A429-43EE-436B-A7DF-4DE73D120E64}" dt="2023-05-03T16:59:18.417" v="1440" actId="207"/>
          <ac:spMkLst>
            <pc:docMk/>
            <pc:sldMk cId="3952328504" sldId="314"/>
            <ac:spMk id="2" creationId="{00000000-0000-0000-0000-000000000000}"/>
          </ac:spMkLst>
        </pc:spChg>
        <pc:spChg chg="add mod">
          <ac:chgData name="Moris Montejo" userId="55e843e1-b95f-4cc0-a457-c4d5fafa72c5" providerId="ADAL" clId="{7E13A429-43EE-436B-A7DF-4DE73D120E64}" dt="2023-05-03T16:10:03.369" v="1083"/>
          <ac:spMkLst>
            <pc:docMk/>
            <pc:sldMk cId="3952328504" sldId="314"/>
            <ac:spMk id="5" creationId="{F342CB95-BDB0-6AF7-EEF9-7055C6DF9F32}"/>
          </ac:spMkLst>
        </pc:spChg>
      </pc:sldChg>
      <pc:sldChg chg="addSp modSp mod modAnim">
        <pc:chgData name="Moris Montejo" userId="55e843e1-b95f-4cc0-a457-c4d5fafa72c5" providerId="ADAL" clId="{7E13A429-43EE-436B-A7DF-4DE73D120E64}" dt="2023-05-03T17:00:41.755" v="1446"/>
        <pc:sldMkLst>
          <pc:docMk/>
          <pc:sldMk cId="139078774" sldId="315"/>
        </pc:sldMkLst>
        <pc:spChg chg="mod">
          <ac:chgData name="Moris Montejo" userId="55e843e1-b95f-4cc0-a457-c4d5fafa72c5" providerId="ADAL" clId="{7E13A429-43EE-436B-A7DF-4DE73D120E64}" dt="2023-05-03T17:00:14.194" v="1442" actId="207"/>
          <ac:spMkLst>
            <pc:docMk/>
            <pc:sldMk cId="139078774" sldId="315"/>
            <ac:spMk id="2" creationId="{00000000-0000-0000-0000-000000000000}"/>
          </ac:spMkLst>
        </pc:spChg>
        <pc:spChg chg="add mod">
          <ac:chgData name="Moris Montejo" userId="55e843e1-b95f-4cc0-a457-c4d5fafa72c5" providerId="ADAL" clId="{7E13A429-43EE-436B-A7DF-4DE73D120E64}" dt="2023-05-03T16:10:05.601" v="1085"/>
          <ac:spMkLst>
            <pc:docMk/>
            <pc:sldMk cId="139078774" sldId="315"/>
            <ac:spMk id="3" creationId="{DA043C34-4FC4-ABDF-7EA8-59F24BCF1C33}"/>
          </ac:spMkLst>
        </pc:spChg>
      </pc:sldChg>
      <pc:sldChg chg="addSp modSp mod">
        <pc:chgData name="Moris Montejo" userId="55e843e1-b95f-4cc0-a457-c4d5fafa72c5" providerId="ADAL" clId="{7E13A429-43EE-436B-A7DF-4DE73D120E64}" dt="2023-05-03T16:59:44.223" v="1441" actId="207"/>
        <pc:sldMkLst>
          <pc:docMk/>
          <pc:sldMk cId="3999503460" sldId="316"/>
        </pc:sldMkLst>
        <pc:spChg chg="mod">
          <ac:chgData name="Moris Montejo" userId="55e843e1-b95f-4cc0-a457-c4d5fafa72c5" providerId="ADAL" clId="{7E13A429-43EE-436B-A7DF-4DE73D120E64}" dt="2023-05-03T16:59:44.223" v="1441" actId="207"/>
          <ac:spMkLst>
            <pc:docMk/>
            <pc:sldMk cId="3999503460" sldId="316"/>
            <ac:spMk id="2" creationId="{00000000-0000-0000-0000-000000000000}"/>
          </ac:spMkLst>
        </pc:spChg>
        <pc:spChg chg="add mod">
          <ac:chgData name="Moris Montejo" userId="55e843e1-b95f-4cc0-a457-c4d5fafa72c5" providerId="ADAL" clId="{7E13A429-43EE-436B-A7DF-4DE73D120E64}" dt="2023-05-03T16:10:04.419" v="1084"/>
          <ac:spMkLst>
            <pc:docMk/>
            <pc:sldMk cId="3999503460" sldId="316"/>
            <ac:spMk id="6" creationId="{868570CB-5209-7DF5-12BD-4F79981B9204}"/>
          </ac:spMkLst>
        </pc:spChg>
      </pc:sldChg>
      <pc:sldChg chg="addSp modSp mod modAnim">
        <pc:chgData name="Moris Montejo" userId="55e843e1-b95f-4cc0-a457-c4d5fafa72c5" providerId="ADAL" clId="{7E13A429-43EE-436B-A7DF-4DE73D120E64}" dt="2023-05-03T17:01:05.022" v="1447" actId="207"/>
        <pc:sldMkLst>
          <pc:docMk/>
          <pc:sldMk cId="3916167405" sldId="317"/>
        </pc:sldMkLst>
        <pc:spChg chg="mod">
          <ac:chgData name="Moris Montejo" userId="55e843e1-b95f-4cc0-a457-c4d5fafa72c5" providerId="ADAL" clId="{7E13A429-43EE-436B-A7DF-4DE73D120E64}" dt="2023-05-03T17:01:05.022" v="1447" actId="207"/>
          <ac:spMkLst>
            <pc:docMk/>
            <pc:sldMk cId="3916167405" sldId="317"/>
            <ac:spMk id="2" creationId="{00000000-0000-0000-0000-000000000000}"/>
          </ac:spMkLst>
        </pc:spChg>
        <pc:spChg chg="add mod">
          <ac:chgData name="Moris Montejo" userId="55e843e1-b95f-4cc0-a457-c4d5fafa72c5" providerId="ADAL" clId="{7E13A429-43EE-436B-A7DF-4DE73D120E64}" dt="2023-05-03T16:10:06.942" v="1086"/>
          <ac:spMkLst>
            <pc:docMk/>
            <pc:sldMk cId="3916167405" sldId="317"/>
            <ac:spMk id="3" creationId="{2BB5573B-33AD-E4AA-CA57-1E4EC4458AC7}"/>
          </ac:spMkLst>
        </pc:spChg>
        <pc:spChg chg="mod">
          <ac:chgData name="Moris Montejo" userId="55e843e1-b95f-4cc0-a457-c4d5fafa72c5" providerId="ADAL" clId="{7E13A429-43EE-436B-A7DF-4DE73D120E64}" dt="2023-04-26T16:31:38.580" v="897" actId="20577"/>
          <ac:spMkLst>
            <pc:docMk/>
            <pc:sldMk cId="3916167405" sldId="317"/>
            <ac:spMk id="4" creationId="{91FD3B4B-B886-4216-9D39-2F2B6265021B}"/>
          </ac:spMkLst>
        </pc:spChg>
      </pc:sldChg>
      <pc:sldChg chg="addSp modSp mod modAnim">
        <pc:chgData name="Moris Montejo" userId="55e843e1-b95f-4cc0-a457-c4d5fafa72c5" providerId="ADAL" clId="{7E13A429-43EE-436B-A7DF-4DE73D120E64}" dt="2023-05-03T17:01:44.020" v="1451"/>
        <pc:sldMkLst>
          <pc:docMk/>
          <pc:sldMk cId="296763309" sldId="318"/>
        </pc:sldMkLst>
        <pc:spChg chg="mod">
          <ac:chgData name="Moris Montejo" userId="55e843e1-b95f-4cc0-a457-c4d5fafa72c5" providerId="ADAL" clId="{7E13A429-43EE-436B-A7DF-4DE73D120E64}" dt="2023-05-03T17:01:29.559" v="1449" actId="207"/>
          <ac:spMkLst>
            <pc:docMk/>
            <pc:sldMk cId="296763309" sldId="318"/>
            <ac:spMk id="2" creationId="{00000000-0000-0000-0000-000000000000}"/>
          </ac:spMkLst>
        </pc:spChg>
        <pc:spChg chg="add mod">
          <ac:chgData name="Moris Montejo" userId="55e843e1-b95f-4cc0-a457-c4d5fafa72c5" providerId="ADAL" clId="{7E13A429-43EE-436B-A7DF-4DE73D120E64}" dt="2023-05-03T16:10:09.488" v="1088"/>
          <ac:spMkLst>
            <pc:docMk/>
            <pc:sldMk cId="296763309" sldId="318"/>
            <ac:spMk id="3" creationId="{67FECC74-CE52-25DB-669E-6D42D7FCB96C}"/>
          </ac:spMkLst>
        </pc:spChg>
      </pc:sldChg>
      <pc:sldChg chg="del">
        <pc:chgData name="Moris Montejo" userId="55e843e1-b95f-4cc0-a457-c4d5fafa72c5" providerId="ADAL" clId="{7E13A429-43EE-436B-A7DF-4DE73D120E64}" dt="2023-05-03T17:07:19.923" v="1659" actId="2696"/>
        <pc:sldMkLst>
          <pc:docMk/>
          <pc:sldMk cId="2606859464" sldId="320"/>
        </pc:sldMkLst>
      </pc:sldChg>
      <pc:sldChg chg="addSp modSp mod modAnim modNotesTx">
        <pc:chgData name="Moris Montejo" userId="55e843e1-b95f-4cc0-a457-c4d5fafa72c5" providerId="ADAL" clId="{7E13A429-43EE-436B-A7DF-4DE73D120E64}" dt="2023-05-03T16:58:29.567" v="1435"/>
        <pc:sldMkLst>
          <pc:docMk/>
          <pc:sldMk cId="3022123578" sldId="321"/>
        </pc:sldMkLst>
        <pc:spChg chg="mod">
          <ac:chgData name="Moris Montejo" userId="55e843e1-b95f-4cc0-a457-c4d5fafa72c5" providerId="ADAL" clId="{7E13A429-43EE-436B-A7DF-4DE73D120E64}" dt="2023-04-26T16:24:08.151" v="691" actId="20577"/>
          <ac:spMkLst>
            <pc:docMk/>
            <pc:sldMk cId="3022123578" sldId="321"/>
            <ac:spMk id="2" creationId="{E0DCCC6D-05C4-4092-8C9D-AA0D46C1A281}"/>
          </ac:spMkLst>
        </pc:spChg>
        <pc:spChg chg="mod">
          <ac:chgData name="Moris Montejo" userId="55e843e1-b95f-4cc0-a457-c4d5fafa72c5" providerId="ADAL" clId="{7E13A429-43EE-436B-A7DF-4DE73D120E64}" dt="2023-05-03T16:57:06.828" v="1430" actId="207"/>
          <ac:spMkLst>
            <pc:docMk/>
            <pc:sldMk cId="3022123578" sldId="321"/>
            <ac:spMk id="3" creationId="{00000000-0000-0000-0000-000000000000}"/>
          </ac:spMkLst>
        </pc:spChg>
        <pc:spChg chg="add mod">
          <ac:chgData name="Moris Montejo" userId="55e843e1-b95f-4cc0-a457-c4d5fafa72c5" providerId="ADAL" clId="{7E13A429-43EE-436B-A7DF-4DE73D120E64}" dt="2023-05-03T16:10:01.269" v="1081"/>
          <ac:spMkLst>
            <pc:docMk/>
            <pc:sldMk cId="3022123578" sldId="321"/>
            <ac:spMk id="5" creationId="{9C2733D8-4A5D-4677-4B7B-88CD1946CC35}"/>
          </ac:spMkLst>
        </pc:spChg>
      </pc:sldChg>
      <pc:sldChg chg="addSp delSp modSp mod modAnim">
        <pc:chgData name="Moris Montejo" userId="55e843e1-b95f-4cc0-a457-c4d5fafa72c5" providerId="ADAL" clId="{7E13A429-43EE-436B-A7DF-4DE73D120E64}" dt="2023-05-03T16:59:08.348" v="1439"/>
        <pc:sldMkLst>
          <pc:docMk/>
          <pc:sldMk cId="1756117209" sldId="322"/>
        </pc:sldMkLst>
        <pc:spChg chg="add mod">
          <ac:chgData name="Moris Montejo" userId="55e843e1-b95f-4cc0-a457-c4d5fafa72c5" providerId="ADAL" clId="{7E13A429-43EE-436B-A7DF-4DE73D120E64}" dt="2023-05-03T16:10:02.214" v="1082"/>
          <ac:spMkLst>
            <pc:docMk/>
            <pc:sldMk cId="1756117209" sldId="322"/>
            <ac:spMk id="2" creationId="{851D3B30-B3BD-4797-FCD5-1AF4563892D3}"/>
          </ac:spMkLst>
        </pc:spChg>
        <pc:spChg chg="mod">
          <ac:chgData name="Moris Montejo" userId="55e843e1-b95f-4cc0-a457-c4d5fafa72c5" providerId="ADAL" clId="{7E13A429-43EE-436B-A7DF-4DE73D120E64}" dt="2023-05-03T16:58:45.489" v="1436" actId="207"/>
          <ac:spMkLst>
            <pc:docMk/>
            <pc:sldMk cId="1756117209" sldId="322"/>
            <ac:spMk id="3" creationId="{00000000-0000-0000-0000-000000000000}"/>
          </ac:spMkLst>
        </pc:spChg>
        <pc:spChg chg="add del mod">
          <ac:chgData name="Moris Montejo" userId="55e843e1-b95f-4cc0-a457-c4d5fafa72c5" providerId="ADAL" clId="{7E13A429-43EE-436B-A7DF-4DE73D120E64}" dt="2023-04-26T16:26:33.286" v="856" actId="478"/>
          <ac:spMkLst>
            <pc:docMk/>
            <pc:sldMk cId="1756117209" sldId="322"/>
            <ac:spMk id="4" creationId="{68519D30-985D-1E21-AB41-40F4B3485A24}"/>
          </ac:spMkLst>
        </pc:spChg>
        <pc:spChg chg="add del">
          <ac:chgData name="Moris Montejo" userId="55e843e1-b95f-4cc0-a457-c4d5fafa72c5" providerId="ADAL" clId="{7E13A429-43EE-436B-A7DF-4DE73D120E64}" dt="2023-04-26T16:26:28.661" v="854" actId="478"/>
          <ac:spMkLst>
            <pc:docMk/>
            <pc:sldMk cId="1756117209" sldId="322"/>
            <ac:spMk id="12" creationId="{0F0EEA8C-FF87-4254-1AB8-044A4D48384D}"/>
          </ac:spMkLst>
        </pc:spChg>
        <pc:picChg chg="add del mod">
          <ac:chgData name="Moris Montejo" userId="55e843e1-b95f-4cc0-a457-c4d5fafa72c5" providerId="ADAL" clId="{7E13A429-43EE-436B-A7DF-4DE73D120E64}" dt="2023-04-26T16:27:27.004" v="859" actId="478"/>
          <ac:picMkLst>
            <pc:docMk/>
            <pc:sldMk cId="1756117209" sldId="322"/>
            <ac:picMk id="7" creationId="{8FA2333D-0C4A-AFF4-B1CA-81C15F73F2F4}"/>
          </ac:picMkLst>
        </pc:picChg>
        <pc:picChg chg="add mod">
          <ac:chgData name="Moris Montejo" userId="55e843e1-b95f-4cc0-a457-c4d5fafa72c5" providerId="ADAL" clId="{7E13A429-43EE-436B-A7DF-4DE73D120E64}" dt="2023-04-26T16:27:37.590" v="863" actId="14100"/>
          <ac:picMkLst>
            <pc:docMk/>
            <pc:sldMk cId="1756117209" sldId="322"/>
            <ac:picMk id="9" creationId="{2BBD9973-C913-CEB3-878F-72D9C7A7FF63}"/>
          </ac:picMkLst>
        </pc:picChg>
        <pc:picChg chg="add mod">
          <ac:chgData name="Moris Montejo" userId="55e843e1-b95f-4cc0-a457-c4d5fafa72c5" providerId="ADAL" clId="{7E13A429-43EE-436B-A7DF-4DE73D120E64}" dt="2023-04-26T16:28:06.914" v="869" actId="1076"/>
          <ac:picMkLst>
            <pc:docMk/>
            <pc:sldMk cId="1756117209" sldId="322"/>
            <ac:picMk id="11" creationId="{DDADF093-E893-D1D6-832A-F08C68BA007F}"/>
          </ac:picMkLst>
        </pc:picChg>
        <pc:picChg chg="del">
          <ac:chgData name="Moris Montejo" userId="55e843e1-b95f-4cc0-a457-c4d5fafa72c5" providerId="ADAL" clId="{7E13A429-43EE-436B-A7DF-4DE73D120E64}" dt="2023-04-26T16:26:06.877" v="845" actId="478"/>
          <ac:picMkLst>
            <pc:docMk/>
            <pc:sldMk cId="1756117209" sldId="322"/>
            <ac:picMk id="18" creationId="{C1B9DBA3-AB77-1BA6-B65C-4C2E94108C70}"/>
          </ac:picMkLst>
        </pc:picChg>
        <pc:picChg chg="mod">
          <ac:chgData name="Moris Montejo" userId="55e843e1-b95f-4cc0-a457-c4d5fafa72c5" providerId="ADAL" clId="{7E13A429-43EE-436B-A7DF-4DE73D120E64}" dt="2023-04-26T16:28:13.242" v="872" actId="14100"/>
          <ac:picMkLst>
            <pc:docMk/>
            <pc:sldMk cId="1756117209" sldId="322"/>
            <ac:picMk id="20" creationId="{256B9EE9-8FB9-B018-4C0F-43B7F8130F36}"/>
          </ac:picMkLst>
        </pc:picChg>
        <pc:picChg chg="mod">
          <ac:chgData name="Moris Montejo" userId="55e843e1-b95f-4cc0-a457-c4d5fafa72c5" providerId="ADAL" clId="{7E13A429-43EE-436B-A7DF-4DE73D120E64}" dt="2023-04-26T16:28:10.787" v="871" actId="1076"/>
          <ac:picMkLst>
            <pc:docMk/>
            <pc:sldMk cId="1756117209" sldId="322"/>
            <ac:picMk id="22" creationId="{012BB863-8A1B-C228-31F1-AEFCA8E30068}"/>
          </ac:picMkLst>
        </pc:picChg>
        <pc:picChg chg="del">
          <ac:chgData name="Moris Montejo" userId="55e843e1-b95f-4cc0-a457-c4d5fafa72c5" providerId="ADAL" clId="{7E13A429-43EE-436B-A7DF-4DE73D120E64}" dt="2023-04-26T16:27:39.732" v="864" actId="478"/>
          <ac:picMkLst>
            <pc:docMk/>
            <pc:sldMk cId="1756117209" sldId="322"/>
            <ac:picMk id="24" creationId="{CE173021-3E6A-6CF7-9669-02B16FB33CE1}"/>
          </ac:picMkLst>
        </pc:picChg>
      </pc:sldChg>
      <pc:sldChg chg="addSp delSp modSp mod">
        <pc:chgData name="Moris Montejo" userId="55e843e1-b95f-4cc0-a457-c4d5fafa72c5" providerId="ADAL" clId="{7E13A429-43EE-436B-A7DF-4DE73D120E64}" dt="2023-05-03T16:36:46.836" v="1268" actId="313"/>
        <pc:sldMkLst>
          <pc:docMk/>
          <pc:sldMk cId="3969877406" sldId="323"/>
        </pc:sldMkLst>
        <pc:spChg chg="mod">
          <ac:chgData name="Moris Montejo" userId="55e843e1-b95f-4cc0-a457-c4d5fafa72c5" providerId="ADAL" clId="{7E13A429-43EE-436B-A7DF-4DE73D120E64}" dt="2023-05-03T16:36:46.836" v="1268" actId="313"/>
          <ac:spMkLst>
            <pc:docMk/>
            <pc:sldMk cId="3969877406" sldId="323"/>
            <ac:spMk id="2" creationId="{00000000-0000-0000-0000-000000000000}"/>
          </ac:spMkLst>
        </pc:spChg>
        <pc:spChg chg="add mod">
          <ac:chgData name="Moris Montejo" userId="55e843e1-b95f-4cc0-a457-c4d5fafa72c5" providerId="ADAL" clId="{7E13A429-43EE-436B-A7DF-4DE73D120E64}" dt="2023-05-03T16:09:27.421" v="1065"/>
          <ac:spMkLst>
            <pc:docMk/>
            <pc:sldMk cId="3969877406" sldId="323"/>
            <ac:spMk id="3" creationId="{CE9E0237-E904-936E-B301-8D36CE610098}"/>
          </ac:spMkLst>
        </pc:spChg>
        <pc:spChg chg="del mod">
          <ac:chgData name="Moris Montejo" userId="55e843e1-b95f-4cc0-a457-c4d5fafa72c5" providerId="ADAL" clId="{7E13A429-43EE-436B-A7DF-4DE73D120E64}" dt="2023-04-26T16:10:49.611" v="457"/>
          <ac:spMkLst>
            <pc:docMk/>
            <pc:sldMk cId="3969877406" sldId="323"/>
            <ac:spMk id="5" creationId="{30A6F80D-284D-4E11-9FF8-FAD41569DD62}"/>
          </ac:spMkLst>
        </pc:spChg>
        <pc:spChg chg="mod">
          <ac:chgData name="Moris Montejo" userId="55e843e1-b95f-4cc0-a457-c4d5fafa72c5" providerId="ADAL" clId="{7E13A429-43EE-436B-A7DF-4DE73D120E64}" dt="2023-04-26T16:09:20.209" v="446" actId="1076"/>
          <ac:spMkLst>
            <pc:docMk/>
            <pc:sldMk cId="3969877406" sldId="323"/>
            <ac:spMk id="9" creationId="{54FAE576-D6FE-4A49-9BD8-0CB461C8A11C}"/>
          </ac:spMkLst>
        </pc:spChg>
        <pc:picChg chg="add mod">
          <ac:chgData name="Moris Montejo" userId="55e843e1-b95f-4cc0-a457-c4d5fafa72c5" providerId="ADAL" clId="{7E13A429-43EE-436B-A7DF-4DE73D120E64}" dt="2023-04-26T16:09:26.122" v="447" actId="14100"/>
          <ac:picMkLst>
            <pc:docMk/>
            <pc:sldMk cId="3969877406" sldId="323"/>
            <ac:picMk id="4" creationId="{002CB36D-5D8E-052B-AE50-E97F2E9ADA92}"/>
          </ac:picMkLst>
        </pc:picChg>
      </pc:sldChg>
      <pc:sldChg chg="addSp modSp mod modAnim">
        <pc:chgData name="Moris Montejo" userId="55e843e1-b95f-4cc0-a457-c4d5fafa72c5" providerId="ADAL" clId="{7E13A429-43EE-436B-A7DF-4DE73D120E64}" dt="2023-05-03T16:25:17.639" v="1165" actId="207"/>
        <pc:sldMkLst>
          <pc:docMk/>
          <pc:sldMk cId="1222729464" sldId="324"/>
        </pc:sldMkLst>
        <pc:spChg chg="mod">
          <ac:chgData name="Moris Montejo" userId="55e843e1-b95f-4cc0-a457-c4d5fafa72c5" providerId="ADAL" clId="{7E13A429-43EE-436B-A7DF-4DE73D120E64}" dt="2023-05-03T16:25:17.639" v="1165" actId="207"/>
          <ac:spMkLst>
            <pc:docMk/>
            <pc:sldMk cId="1222729464" sldId="324"/>
            <ac:spMk id="2" creationId="{00000000-0000-0000-0000-000000000000}"/>
          </ac:spMkLst>
        </pc:spChg>
        <pc:spChg chg="add mod">
          <ac:chgData name="Moris Montejo" userId="55e843e1-b95f-4cc0-a457-c4d5fafa72c5" providerId="ADAL" clId="{7E13A429-43EE-436B-A7DF-4DE73D120E64}" dt="2023-05-03T16:08:12.131" v="1052"/>
          <ac:spMkLst>
            <pc:docMk/>
            <pc:sldMk cId="1222729464" sldId="324"/>
            <ac:spMk id="3" creationId="{28FE5603-E483-52F6-3F32-7B3311E0F1C4}"/>
          </ac:spMkLst>
        </pc:spChg>
      </pc:sldChg>
      <pc:sldChg chg="modSp mod">
        <pc:chgData name="Moris Montejo" userId="55e843e1-b95f-4cc0-a457-c4d5fafa72c5" providerId="ADAL" clId="{7E13A429-43EE-436B-A7DF-4DE73D120E64}" dt="2023-05-03T16:05:41.629" v="1042" actId="20577"/>
        <pc:sldMkLst>
          <pc:docMk/>
          <pc:sldMk cId="601706283" sldId="2145706662"/>
        </pc:sldMkLst>
        <pc:spChg chg="mod">
          <ac:chgData name="Moris Montejo" userId="55e843e1-b95f-4cc0-a457-c4d5fafa72c5" providerId="ADAL" clId="{7E13A429-43EE-436B-A7DF-4DE73D120E64}" dt="2023-05-03T16:05:41.629" v="1042" actId="20577"/>
          <ac:spMkLst>
            <pc:docMk/>
            <pc:sldMk cId="601706283" sldId="2145706662"/>
            <ac:spMk id="5" creationId="{27132E6D-A6EE-402B-895A-D0B053AB702A}"/>
          </ac:spMkLst>
        </pc:spChg>
      </pc:sldChg>
      <pc:sldChg chg="addSp delSp modSp mod">
        <pc:chgData name="Moris Montejo" userId="55e843e1-b95f-4cc0-a457-c4d5fafa72c5" providerId="ADAL" clId="{7E13A429-43EE-436B-A7DF-4DE73D120E64}" dt="2023-05-03T20:25:01.631" v="1667" actId="207"/>
        <pc:sldMkLst>
          <pc:docMk/>
          <pc:sldMk cId="641711193" sldId="2147469902"/>
        </pc:sldMkLst>
        <pc:spChg chg="add mod">
          <ac:chgData name="Moris Montejo" userId="55e843e1-b95f-4cc0-a457-c4d5fafa72c5" providerId="ADAL" clId="{7E13A429-43EE-436B-A7DF-4DE73D120E64}" dt="2023-05-03T16:04:46.164" v="1012"/>
          <ac:spMkLst>
            <pc:docMk/>
            <pc:sldMk cId="641711193" sldId="2147469902"/>
            <ac:spMk id="2" creationId="{9094971B-E6E5-F2C0-DA10-5AA0BA575B4D}"/>
          </ac:spMkLst>
        </pc:spChg>
        <pc:spChg chg="del">
          <ac:chgData name="Moris Montejo" userId="55e843e1-b95f-4cc0-a457-c4d5fafa72c5" providerId="ADAL" clId="{7E13A429-43EE-436B-A7DF-4DE73D120E64}" dt="2023-05-03T16:04:45.110" v="1011" actId="478"/>
          <ac:spMkLst>
            <pc:docMk/>
            <pc:sldMk cId="641711193" sldId="2147469902"/>
            <ac:spMk id="3" creationId="{6D52E146-3398-BB0E-B1D1-88FFB8EDF9E7}"/>
          </ac:spMkLst>
        </pc:spChg>
        <pc:spChg chg="mod">
          <ac:chgData name="Moris Montejo" userId="55e843e1-b95f-4cc0-a457-c4d5fafa72c5" providerId="ADAL" clId="{7E13A429-43EE-436B-A7DF-4DE73D120E64}" dt="2023-05-03T20:25:01.631" v="1667" actId="207"/>
          <ac:spMkLst>
            <pc:docMk/>
            <pc:sldMk cId="641711193" sldId="2147469902"/>
            <ac:spMk id="7" creationId="{D26C7312-6643-4F44-86B4-FA64F536177B}"/>
          </ac:spMkLst>
        </pc:spChg>
        <pc:spChg chg="del mod">
          <ac:chgData name="Moris Montejo" userId="55e843e1-b95f-4cc0-a457-c4d5fafa72c5" providerId="ADAL" clId="{7E13A429-43EE-436B-A7DF-4DE73D120E64}" dt="2023-05-03T16:04:24.009" v="1010" actId="478"/>
          <ac:spMkLst>
            <pc:docMk/>
            <pc:sldMk cId="641711193" sldId="2147469902"/>
            <ac:spMk id="93" creationId="{ECD277A2-DA01-4024-A1E9-96359B541ED7}"/>
          </ac:spMkLst>
        </pc:spChg>
        <pc:graphicFrameChg chg="mod modGraphic">
          <ac:chgData name="Moris Montejo" userId="55e843e1-b95f-4cc0-a457-c4d5fafa72c5" providerId="ADAL" clId="{7E13A429-43EE-436B-A7DF-4DE73D120E64}" dt="2023-05-03T16:04:08.776" v="1008"/>
          <ac:graphicFrameMkLst>
            <pc:docMk/>
            <pc:sldMk cId="641711193" sldId="2147469902"/>
            <ac:graphicFrameMk id="41" creationId="{2F2EA0C9-C38D-4F1A-8551-0B45DED4B9B8}"/>
          </ac:graphicFrameMkLst>
        </pc:graphicFrameChg>
        <pc:cxnChg chg="add mod">
          <ac:chgData name="Moris Montejo" userId="55e843e1-b95f-4cc0-a457-c4d5fafa72c5" providerId="ADAL" clId="{7E13A429-43EE-436B-A7DF-4DE73D120E64}" dt="2023-05-03T17:12:53.303" v="1666" actId="1076"/>
          <ac:cxnSpMkLst>
            <pc:docMk/>
            <pc:sldMk cId="641711193" sldId="2147469902"/>
            <ac:cxnSpMk id="5" creationId="{216557A9-2B37-9FB4-D38C-37BBE67160F2}"/>
          </ac:cxnSpMkLst>
        </pc:cxnChg>
        <pc:cxnChg chg="add mod">
          <ac:chgData name="Moris Montejo" userId="55e843e1-b95f-4cc0-a457-c4d5fafa72c5" providerId="ADAL" clId="{7E13A429-43EE-436B-A7DF-4DE73D120E64}" dt="2023-05-03T17:12:48.930" v="1665" actId="1076"/>
          <ac:cxnSpMkLst>
            <pc:docMk/>
            <pc:sldMk cId="641711193" sldId="2147469902"/>
            <ac:cxnSpMk id="6" creationId="{2C8F0754-DCF9-5682-73CA-C4711001203E}"/>
          </ac:cxnSpMkLst>
        </pc:cxnChg>
        <pc:cxnChg chg="mod">
          <ac:chgData name="Moris Montejo" userId="55e843e1-b95f-4cc0-a457-c4d5fafa72c5" providerId="ADAL" clId="{7E13A429-43EE-436B-A7DF-4DE73D120E64}" dt="2023-05-03T17:12:42.806" v="1663" actId="1076"/>
          <ac:cxnSpMkLst>
            <pc:docMk/>
            <pc:sldMk cId="641711193" sldId="2147469902"/>
            <ac:cxnSpMk id="50" creationId="{26FAB757-B91F-42E0-8DDA-81C39A2F8225}"/>
          </ac:cxnSpMkLst>
        </pc:cxnChg>
      </pc:sldChg>
      <pc:sldChg chg="modSp mod">
        <pc:chgData name="Moris Montejo" userId="55e843e1-b95f-4cc0-a457-c4d5fafa72c5" providerId="ADAL" clId="{7E13A429-43EE-436B-A7DF-4DE73D120E64}" dt="2023-05-03T16:32:30.105" v="1241" actId="20577"/>
        <pc:sldMkLst>
          <pc:docMk/>
          <pc:sldMk cId="3230151415" sldId="2147469903"/>
        </pc:sldMkLst>
        <pc:spChg chg="mod">
          <ac:chgData name="Moris Montejo" userId="55e843e1-b95f-4cc0-a457-c4d5fafa72c5" providerId="ADAL" clId="{7E13A429-43EE-436B-A7DF-4DE73D120E64}" dt="2023-05-03T16:32:30.105" v="1241" actId="20577"/>
          <ac:spMkLst>
            <pc:docMk/>
            <pc:sldMk cId="3230151415" sldId="2147469903"/>
            <ac:spMk id="5" creationId="{27132E6D-A6EE-402B-895A-D0B053AB702A}"/>
          </ac:spMkLst>
        </pc:spChg>
      </pc:sldChg>
      <pc:sldChg chg="modSp mod">
        <pc:chgData name="Moris Montejo" userId="55e843e1-b95f-4cc0-a457-c4d5fafa72c5" providerId="ADAL" clId="{7E13A429-43EE-436B-A7DF-4DE73D120E64}" dt="2023-05-03T16:42:29.101" v="1314" actId="20577"/>
        <pc:sldMkLst>
          <pc:docMk/>
          <pc:sldMk cId="2197399513" sldId="2147469904"/>
        </pc:sldMkLst>
        <pc:spChg chg="mod">
          <ac:chgData name="Moris Montejo" userId="55e843e1-b95f-4cc0-a457-c4d5fafa72c5" providerId="ADAL" clId="{7E13A429-43EE-436B-A7DF-4DE73D120E64}" dt="2023-05-03T16:42:29.101" v="1314" actId="20577"/>
          <ac:spMkLst>
            <pc:docMk/>
            <pc:sldMk cId="2197399513" sldId="2147469904"/>
            <ac:spMk id="5" creationId="{27132E6D-A6EE-402B-895A-D0B053AB702A}"/>
          </ac:spMkLst>
        </pc:spChg>
      </pc:sldChg>
      <pc:sldChg chg="modSp mod">
        <pc:chgData name="Moris Montejo" userId="55e843e1-b95f-4cc0-a457-c4d5fafa72c5" providerId="ADAL" clId="{7E13A429-43EE-436B-A7DF-4DE73D120E64}" dt="2023-05-03T16:57:00.936" v="1429" actId="20577"/>
        <pc:sldMkLst>
          <pc:docMk/>
          <pc:sldMk cId="2992365330" sldId="2147469905"/>
        </pc:sldMkLst>
        <pc:spChg chg="mod">
          <ac:chgData name="Moris Montejo" userId="55e843e1-b95f-4cc0-a457-c4d5fafa72c5" providerId="ADAL" clId="{7E13A429-43EE-436B-A7DF-4DE73D120E64}" dt="2023-05-03T16:57:00.936" v="1429" actId="20577"/>
          <ac:spMkLst>
            <pc:docMk/>
            <pc:sldMk cId="2992365330" sldId="2147469905"/>
            <ac:spMk id="5" creationId="{27132E6D-A6EE-402B-895A-D0B053AB702A}"/>
          </ac:spMkLst>
        </pc:spChg>
      </pc:sldChg>
      <pc:sldChg chg="modSp mod">
        <pc:chgData name="Moris Montejo" userId="55e843e1-b95f-4cc0-a457-c4d5fafa72c5" providerId="ADAL" clId="{7E13A429-43EE-436B-A7DF-4DE73D120E64}" dt="2023-05-03T17:05:49.739" v="1483" actId="255"/>
        <pc:sldMkLst>
          <pc:docMk/>
          <pc:sldMk cId="789707164" sldId="2147469907"/>
        </pc:sldMkLst>
        <pc:spChg chg="mod">
          <ac:chgData name="Moris Montejo" userId="55e843e1-b95f-4cc0-a457-c4d5fafa72c5" providerId="ADAL" clId="{7E13A429-43EE-436B-A7DF-4DE73D120E64}" dt="2023-05-03T17:03:15.144" v="1459" actId="207"/>
          <ac:spMkLst>
            <pc:docMk/>
            <pc:sldMk cId="789707164" sldId="2147469907"/>
            <ac:spMk id="2" creationId="{BC57B38C-8413-4861-A4F5-7DF656AEAD0D}"/>
          </ac:spMkLst>
        </pc:spChg>
        <pc:spChg chg="mod">
          <ac:chgData name="Moris Montejo" userId="55e843e1-b95f-4cc0-a457-c4d5fafa72c5" providerId="ADAL" clId="{7E13A429-43EE-436B-A7DF-4DE73D120E64}" dt="2023-05-03T17:04:14.827" v="1474" actId="1076"/>
          <ac:spMkLst>
            <pc:docMk/>
            <pc:sldMk cId="789707164" sldId="2147469907"/>
            <ac:spMk id="6" creationId="{4F7031AB-B12E-4065-A753-70742EAEF108}"/>
          </ac:spMkLst>
        </pc:spChg>
        <pc:spChg chg="mod">
          <ac:chgData name="Moris Montejo" userId="55e843e1-b95f-4cc0-a457-c4d5fafa72c5" providerId="ADAL" clId="{7E13A429-43EE-436B-A7DF-4DE73D120E64}" dt="2023-05-03T17:05:49.739" v="1483" actId="255"/>
          <ac:spMkLst>
            <pc:docMk/>
            <pc:sldMk cId="789707164" sldId="2147469907"/>
            <ac:spMk id="14" creationId="{2044E162-68FA-4C0E-B9D3-D4C8561D02EE}"/>
          </ac:spMkLst>
        </pc:spChg>
      </pc:sldChg>
      <pc:sldChg chg="modSp add mod">
        <pc:chgData name="Moris Montejo" userId="55e843e1-b95f-4cc0-a457-c4d5fafa72c5" providerId="ADAL" clId="{7E13A429-43EE-436B-A7DF-4DE73D120E64}" dt="2023-05-03T20:55:59.962" v="1680" actId="255"/>
        <pc:sldMkLst>
          <pc:docMk/>
          <pc:sldMk cId="3428807029" sldId="2147469908"/>
        </pc:sldMkLst>
        <pc:spChg chg="mod">
          <ac:chgData name="Moris Montejo" userId="55e843e1-b95f-4cc0-a457-c4d5fafa72c5" providerId="ADAL" clId="{7E13A429-43EE-436B-A7DF-4DE73D120E64}" dt="2023-05-03T17:06:22.942" v="1494" actId="20577"/>
          <ac:spMkLst>
            <pc:docMk/>
            <pc:sldMk cId="3428807029" sldId="2147469908"/>
            <ac:spMk id="2" creationId="{BC57B38C-8413-4861-A4F5-7DF656AEAD0D}"/>
          </ac:spMkLst>
        </pc:spChg>
        <pc:spChg chg="mod">
          <ac:chgData name="Moris Montejo" userId="55e843e1-b95f-4cc0-a457-c4d5fafa72c5" providerId="ADAL" clId="{7E13A429-43EE-436B-A7DF-4DE73D120E64}" dt="2023-05-03T20:55:59.962" v="1680" actId="255"/>
          <ac:spMkLst>
            <pc:docMk/>
            <pc:sldMk cId="3428807029" sldId="2147469908"/>
            <ac:spMk id="14" creationId="{2044E162-68FA-4C0E-B9D3-D4C8561D02EE}"/>
          </ac:spMkLst>
        </pc:spChg>
      </pc:sldChg>
      <pc:sldChg chg="modSp mod">
        <pc:chgData name="Moris Montejo" userId="55e843e1-b95f-4cc0-a457-c4d5fafa72c5" providerId="ADAL" clId="{7E13A429-43EE-436B-A7DF-4DE73D120E64}" dt="2023-05-04T14:05:12.820" v="1707" actId="20577"/>
        <pc:sldMkLst>
          <pc:docMk/>
          <pc:sldMk cId="958331285" sldId="2147469909"/>
        </pc:sldMkLst>
        <pc:spChg chg="mod">
          <ac:chgData name="Moris Montejo" userId="55e843e1-b95f-4cc0-a457-c4d5fafa72c5" providerId="ADAL" clId="{7E13A429-43EE-436B-A7DF-4DE73D120E64}" dt="2023-05-04T14:05:12.820" v="1707" actId="20577"/>
          <ac:spMkLst>
            <pc:docMk/>
            <pc:sldMk cId="958331285" sldId="2147469909"/>
            <ac:spMk id="6" creationId="{12808BD5-6BEE-4164-9264-E55A823F2E3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11/19/2023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a:t>
            </a:fld>
            <a:endParaRPr lang="en-US"/>
          </a:p>
        </p:txBody>
      </p:sp>
      <p:sp>
        <p:nvSpPr>
          <p:cNvPr id="3" name="Date Placeholder 2">
            <a:extLst>
              <a:ext uri="{FF2B5EF4-FFF2-40B4-BE49-F238E27FC236}">
                <a16:creationId xmlns:a16="http://schemas.microsoft.com/office/drawing/2014/main" id="{82C0C817-6383-40C6-A619-A7F43126961B}"/>
              </a:ext>
            </a:extLst>
          </p:cNvPr>
          <p:cNvSpPr>
            <a:spLocks noGrp="1"/>
          </p:cNvSpPr>
          <p:nvPr>
            <p:ph type="dt" idx="12"/>
          </p:nvPr>
        </p:nvSpPr>
        <p:spPr/>
        <p:txBody>
          <a:bodyPr/>
          <a:lstStyle/>
          <a:p>
            <a:fld id="{93F0BA74-B6B0-4726-B93D-848B68F9209C}" type="datetime1">
              <a:rPr lang="en-US"/>
              <a:t>11/19/2023</a:t>
            </a:fld>
            <a:endParaRPr lang="en-US"/>
          </a:p>
        </p:txBody>
      </p:sp>
      <p:sp>
        <p:nvSpPr>
          <p:cNvPr id="8" name="Slide Image Placeholder 7">
            <a:extLst>
              <a:ext uri="{FF2B5EF4-FFF2-40B4-BE49-F238E27FC236}">
                <a16:creationId xmlns:a16="http://schemas.microsoft.com/office/drawing/2014/main" id="{F98C1305-7F63-4C5E-9604-A0FF494BE45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9BFE94D2-9DA0-437E-8011-0DB757A5E8DD}"/>
              </a:ext>
            </a:extLst>
          </p:cNvPr>
          <p:cNvSpPr>
            <a:spLocks noGrp="1"/>
          </p:cNvSpPr>
          <p:nvPr>
            <p:ph type="body" idx="1"/>
          </p:nvPr>
        </p:nvSpPr>
        <p:spPr>
          <a:xfrm>
            <a:off x="685800" y="4400550"/>
            <a:ext cx="5486400" cy="3600450"/>
          </a:xfrm>
          <a:prstGeom prst="rect">
            <a:avLst/>
          </a:prstGeom>
        </p:spPr>
        <p:txBody>
          <a:bodyPr/>
          <a:lstStyle/>
          <a:p>
            <a:r>
              <a:rPr lang="en-US" dirty="0"/>
              <a:t>Workshop Version: 2.6</a:t>
            </a:r>
          </a:p>
        </p:txBody>
      </p:sp>
      <p:sp>
        <p:nvSpPr>
          <p:cNvPr id="5" name="Header Placeholder 4">
            <a:extLst>
              <a:ext uri="{FF2B5EF4-FFF2-40B4-BE49-F238E27FC236}">
                <a16:creationId xmlns:a16="http://schemas.microsoft.com/office/drawing/2014/main" id="{A24C5275-F675-4BEB-AAB5-B95AC3507DD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9020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Preview –  Makers will be able to create up to 3 Developer environments - https://learn.microsoft.com/en-us/power-apps/maker/maker-create-environment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algn="l"/>
            <a:r>
              <a:rPr lang="en-US" b="1" i="0" dirty="0">
                <a:solidFill>
                  <a:srgbClr val="E6E6E6"/>
                </a:solidFill>
                <a:effectLst/>
                <a:latin typeface="Segoe UI" panose="020B0502040204020203" pitchFamily="34" charset="0"/>
              </a:rPr>
              <a:t>Create your own environment when you sign up for the Power Apps Developer Plan</a:t>
            </a:r>
          </a:p>
          <a:p>
            <a:pPr algn="l"/>
            <a:r>
              <a:rPr lang="en-US" b="0" i="0" dirty="0">
                <a:solidFill>
                  <a:srgbClr val="E6E6E6"/>
                </a:solidFill>
                <a:effectLst/>
                <a:latin typeface="Segoe UI" panose="020B0502040204020203" pitchFamily="34" charset="0"/>
              </a:rPr>
              <a:t>The Power Apps Developer Plan gives you up to three free development type environments to build and test with Power Apps, Power Automate, and Microsoft Dataverse. The developer environments maintained under this plan will be available as long as you actively use the Power Apps Developer Plan.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Preview –  Makers will be able to create up to 3 Developer environments - https://learn.microsoft.com/en-us/power-apps/maker/maker-create-environment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algn="l"/>
            <a:r>
              <a:rPr lang="en-US" b="1" i="0" dirty="0">
                <a:solidFill>
                  <a:srgbClr val="E6E6E6"/>
                </a:solidFill>
                <a:effectLst/>
                <a:latin typeface="Segoe UI" panose="020B0502040204020203" pitchFamily="34" charset="0"/>
              </a:rPr>
              <a:t>Create your own environment when you sign up for the Power Apps Developer Plan</a:t>
            </a:r>
          </a:p>
          <a:p>
            <a:pPr algn="l"/>
            <a:r>
              <a:rPr lang="en-US" b="0" i="0" dirty="0">
                <a:solidFill>
                  <a:srgbClr val="E6E6E6"/>
                </a:solidFill>
                <a:effectLst/>
                <a:latin typeface="Segoe UI" panose="020B0502040204020203" pitchFamily="34" charset="0"/>
              </a:rPr>
              <a:t>The Power Apps Developer Plan gives you up to three free development type environments to build and test with Power Apps, Power Automate, and Microsoft Dataverse. The developer environments maintained under this plan will be available as long as you actively use the Power Apps Developer Plan.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16903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17</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11/19/2023</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Open PPAC</a:t>
            </a:r>
          </a:p>
          <a:p>
            <a:pPr marL="228600" lvl="0" indent="-228600" defTabSz="914460">
              <a:lnSpc>
                <a:spcPct val="90000"/>
              </a:lnSpc>
              <a:spcAft>
                <a:spcPts val="333"/>
              </a:spcAft>
              <a:buAutoNum type="arabicPeriod"/>
              <a:defRPr/>
            </a:pPr>
            <a:r>
              <a:rPr lang="en-US" sz="882" b="0" u="sng" noProof="1">
                <a:solidFill>
                  <a:prstClr val="black"/>
                </a:solidFill>
                <a:latin typeface="Segoe UI Light" pitchFamily="34" charset="0"/>
              </a:rPr>
              <a:t>Verify that you have Power Apps per user license assigned for the user you are using (MOD Admin)</a:t>
            </a:r>
          </a:p>
          <a:p>
            <a:pPr marL="228600" lvl="0" indent="-228600" defTabSz="914460">
              <a:lnSpc>
                <a:spcPct val="90000"/>
              </a:lnSpc>
              <a:spcAft>
                <a:spcPts val="333"/>
              </a:spcAft>
              <a:buAutoNum type="arabicPeriod"/>
              <a:defRPr/>
            </a:pPr>
            <a:r>
              <a:rPr lang="en-US" sz="882" b="0" u="sng" noProof="1">
                <a:solidFill>
                  <a:prstClr val="black"/>
                </a:solidFill>
                <a:latin typeface="Segoe UI Light" pitchFamily="34" charset="0"/>
              </a:rPr>
              <a:t>Also verify that you haven’t already created trial environment with that user as only 1 trial environment is allowed per user</a:t>
            </a:r>
          </a:p>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In Environments page, click NEW</a:t>
            </a:r>
          </a:p>
          <a:p>
            <a:pPr marL="228600" lvl="0" indent="-228600" defTabSz="914460">
              <a:lnSpc>
                <a:spcPct val="90000"/>
              </a:lnSpc>
              <a:spcAft>
                <a:spcPts val="333"/>
              </a:spcAft>
              <a:buAutoNum type="arabicPeriod"/>
              <a:defRPr/>
            </a:pPr>
            <a:r>
              <a:rPr lang="en-US" sz="882" b="0" noProof="1">
                <a:solidFill>
                  <a:prstClr val="black"/>
                </a:solidFill>
                <a:latin typeface="Segoe UI Light" pitchFamily="34" charset="0"/>
              </a:rPr>
              <a:t>Set the following environment settings:</a:t>
            </a:r>
          </a:p>
          <a:p>
            <a:pPr marL="685800" lvl="1" indent="-228600" defTabSz="914460">
              <a:lnSpc>
                <a:spcPct val="90000"/>
              </a:lnSpc>
              <a:spcAft>
                <a:spcPts val="333"/>
              </a:spcAft>
              <a:buFont typeface="Arial" panose="020B0604020202020204" pitchFamily="34" charset="0"/>
              <a:buChar char="•"/>
              <a:defRPr/>
            </a:pPr>
            <a:r>
              <a:rPr lang="en-US" sz="882" b="0" noProof="1">
                <a:solidFill>
                  <a:prstClr val="black"/>
                </a:solidFill>
                <a:latin typeface="Segoe UI Light" pitchFamily="34" charset="0"/>
              </a:rPr>
              <a:t>Name</a:t>
            </a:r>
          </a:p>
          <a:p>
            <a:pPr marL="685800" lvl="1" indent="-228600" defTabSz="914460">
              <a:lnSpc>
                <a:spcPct val="90000"/>
              </a:lnSpc>
              <a:spcAft>
                <a:spcPts val="333"/>
              </a:spcAft>
              <a:buFont typeface="Arial" panose="020B0604020202020204" pitchFamily="34" charset="0"/>
              <a:buChar char="•"/>
              <a:defRPr/>
            </a:pPr>
            <a:r>
              <a:rPr lang="en-US" sz="882" b="0" noProof="1">
                <a:solidFill>
                  <a:prstClr val="black"/>
                </a:solidFill>
                <a:latin typeface="Segoe UI Light" pitchFamily="34" charset="0"/>
              </a:rPr>
              <a:t>Type = Trial</a:t>
            </a:r>
          </a:p>
          <a:p>
            <a:pPr marL="685800" lvl="1" indent="-228600" defTabSz="914460">
              <a:lnSpc>
                <a:spcPct val="90000"/>
              </a:lnSpc>
              <a:spcAft>
                <a:spcPts val="333"/>
              </a:spcAft>
              <a:buFont typeface="Arial" panose="020B0604020202020204" pitchFamily="34" charset="0"/>
              <a:buChar char="•"/>
              <a:defRPr/>
            </a:pPr>
            <a:r>
              <a:rPr lang="en-US" sz="882" b="0" noProof="1">
                <a:solidFill>
                  <a:prstClr val="black"/>
                </a:solidFill>
                <a:latin typeface="Segoe UI Light" pitchFamily="34" charset="0"/>
              </a:rPr>
              <a:t>Show different regions and choose default region</a:t>
            </a:r>
          </a:p>
          <a:p>
            <a:pPr marL="685800" lvl="1" indent="-228600" defTabSz="914460">
              <a:lnSpc>
                <a:spcPct val="90000"/>
              </a:lnSpc>
              <a:spcAft>
                <a:spcPts val="333"/>
              </a:spcAft>
              <a:buFont typeface="Arial" panose="020B0604020202020204" pitchFamily="34" charset="0"/>
              <a:buChar char="•"/>
              <a:defRPr/>
            </a:pPr>
            <a:r>
              <a:rPr lang="en-US" sz="882" b="0" noProof="1">
                <a:solidFill>
                  <a:prstClr val="black"/>
                </a:solidFill>
                <a:latin typeface="Segoe UI Light" pitchFamily="34" charset="0"/>
              </a:rPr>
              <a:t>Select “Create a database for this environment”</a:t>
            </a:r>
            <a:endParaRPr lang="en-US" sz="882" b="0" dirty="0">
              <a:solidFill>
                <a:prstClr val="black"/>
              </a:solidFill>
              <a:latin typeface="Segoe UI Light" pitchFamily="34" charset="0"/>
            </a:endParaRPr>
          </a:p>
          <a:p>
            <a:pPr marL="0" lvl="0" indent="0">
              <a:buFont typeface="Arial" panose="020B0604020202020204" pitchFamily="34" charset="0"/>
              <a:buNone/>
              <a:defRPr/>
            </a:pPr>
            <a:r>
              <a:rPr lang="en-US" sz="882" dirty="0">
                <a:solidFill>
                  <a:prstClr val="black"/>
                </a:solidFill>
                <a:latin typeface="Segoe UI Light" pitchFamily="34" charset="0"/>
              </a:rPr>
              <a:t>6. Click NEXT</a:t>
            </a:r>
          </a:p>
          <a:p>
            <a:pPr marL="0" lvl="0" indent="0">
              <a:buFont typeface="Arial" panose="020B0604020202020204" pitchFamily="34" charset="0"/>
              <a:buNone/>
              <a:defRPr/>
            </a:pPr>
            <a:r>
              <a:rPr lang="en-US" sz="882" dirty="0">
                <a:solidFill>
                  <a:prstClr val="black"/>
                </a:solidFill>
                <a:latin typeface="Segoe UI Light" pitchFamily="34" charset="0"/>
              </a:rPr>
              <a:t>7. You do not need to change anything in “Add database“ screen just go through different settings and options</a:t>
            </a:r>
          </a:p>
          <a:p>
            <a:pPr marL="0" lvl="0" indent="0">
              <a:buFont typeface="Arial" panose="020B0604020202020204" pitchFamily="34" charset="0"/>
              <a:buNone/>
              <a:defRPr/>
            </a:pPr>
            <a:r>
              <a:rPr lang="en-US" sz="882" dirty="0">
                <a:solidFill>
                  <a:prstClr val="black"/>
                </a:solidFill>
                <a:latin typeface="Segoe UI Light" pitchFamily="34" charset="0"/>
              </a:rPr>
              <a:t>Click SAVE to start environment creation</a:t>
            </a:r>
          </a:p>
          <a:p>
            <a:pPr marL="0" lvl="0" indent="0">
              <a:buFont typeface="Arial" panose="020B0604020202020204" pitchFamily="34" charset="0"/>
              <a:buNone/>
              <a:defRPr/>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79590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18</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11/19/2023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43829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11/19/2023</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1529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11/19/2023</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74643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31</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11/19/2023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66151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34031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34031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34031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34031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200" dirty="0">
                <a:solidFill>
                  <a:schemeClr val="tx1"/>
                </a:solidFill>
                <a:effectLst/>
                <a:latin typeface="Segoe UI Semibold" panose="020B0702040204020203" pitchFamily="34" charset="0"/>
                <a:cs typeface="Segoe UI Semibold" panose="020B0702040204020203" pitchFamily="34" charset="0"/>
              </a:rPr>
              <a:t>Environment Admin/System Administrator</a:t>
            </a:r>
            <a:endParaRPr lang="en-US" sz="1200" kern="1200" dirty="0">
              <a:solidFill>
                <a:schemeClr val="tx1"/>
              </a:solidFill>
              <a:effectLst/>
              <a:latin typeface="Segoe UI Semibold" panose="020B0702040204020203" pitchFamily="34" charset="0"/>
              <a:cs typeface="Segoe UI Semibold" panose="020B0702040204020203" pitchFamily="34" charset="0"/>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Care should be taken in assigning </a:t>
            </a:r>
            <a:r>
              <a:rPr lang="en-US" sz="1200" kern="1200" dirty="0" err="1">
                <a:solidFill>
                  <a:schemeClr val="tx1"/>
                </a:solidFill>
                <a:effectLst/>
                <a:latin typeface="Segoe UI Light" pitchFamily="34" charset="0"/>
                <a:ea typeface="+mn-ea"/>
                <a:cs typeface="+mn-cs"/>
              </a:rPr>
              <a:t>th</a:t>
            </a:r>
            <a:r>
              <a:rPr lang="en-FI" dirty="0">
                <a:latin typeface="Segoe UI Light" pitchFamily="34" charset="0"/>
              </a:rPr>
              <a:t>ese permissions</a:t>
            </a:r>
            <a:r>
              <a:rPr lang="en-US" sz="1200" kern="1200" dirty="0">
                <a:solidFill>
                  <a:schemeClr val="tx1"/>
                </a:solidFill>
                <a:effectLst/>
                <a:latin typeface="Segoe UI Light" pitchFamily="34" charset="0"/>
                <a:ea typeface="+mn-ea"/>
                <a:cs typeface="+mn-cs"/>
              </a:rPr>
              <a:t> to the right people</a:t>
            </a:r>
          </a:p>
          <a:p>
            <a:pPr marL="228600" marR="0" indent="-228600">
              <a:lnSpc>
                <a:spcPct val="107000"/>
              </a:lnSpc>
              <a:spcBef>
                <a:spcPts val="0"/>
              </a:spcBef>
              <a:spcAft>
                <a:spcPts val="0"/>
              </a:spcAft>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1200" kern="1200" dirty="0">
                <a:solidFill>
                  <a:schemeClr val="tx1"/>
                </a:solidFill>
                <a:effectLst/>
                <a:latin typeface="Segoe UI Light" pitchFamily="34" charset="0"/>
                <a:ea typeface="+mn-ea"/>
                <a:cs typeface="+mn-cs"/>
              </a:rPr>
              <a:t>System Customizer</a:t>
            </a:r>
            <a:endParaRPr lang="en-US" sz="12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Role can be modified but it is not recommended to modify</a:t>
            </a:r>
            <a:endParaRPr lang="en-US" sz="12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There are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Role can be modified but it is not recommended to modify</a:t>
            </a:r>
            <a:endParaRPr lang="en-US" sz="12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Basic User</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(that is, ‘self’ privileges)</a:t>
            </a:r>
          </a:p>
          <a:p>
            <a:pPr marL="228600" marR="0" indent="-228600">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Light" pitchFamily="34" charset="0"/>
                <a:ea typeface="+mn-ea"/>
                <a:cs typeface="+mn-cs"/>
              </a:rPr>
              <a:t>Good role to copy to make a custom security role for users</a:t>
            </a:r>
            <a:endParaRPr lang="en-US" sz="12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should also be a good strategy in place for securing the Dataverse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Tree>
    <p:extLst>
      <p:ext uri="{BB962C8B-B14F-4D97-AF65-F5344CB8AC3E}">
        <p14:creationId xmlns:p14="http://schemas.microsoft.com/office/powerpoint/2010/main" val="3328105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should also be a good strategy in place for securing the Dataverse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Tree>
    <p:extLst>
      <p:ext uri="{BB962C8B-B14F-4D97-AF65-F5344CB8AC3E}">
        <p14:creationId xmlns:p14="http://schemas.microsoft.com/office/powerpoint/2010/main" val="3328105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should also be a good strategy in place for securing the Dataverse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Tree>
    <p:extLst>
      <p:ext uri="{BB962C8B-B14F-4D97-AF65-F5344CB8AC3E}">
        <p14:creationId xmlns:p14="http://schemas.microsoft.com/office/powerpoint/2010/main" val="332810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11/19/2023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38753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should also be a good strategy in place for securing the Dataverse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Tree>
    <p:extLst>
      <p:ext uri="{BB962C8B-B14F-4D97-AF65-F5344CB8AC3E}">
        <p14:creationId xmlns:p14="http://schemas.microsoft.com/office/powerpoint/2010/main" val="3328105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should also be a good strategy in place for securing the Dataverse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Tree>
    <p:extLst>
      <p:ext uri="{BB962C8B-B14F-4D97-AF65-F5344CB8AC3E}">
        <p14:creationId xmlns:p14="http://schemas.microsoft.com/office/powerpoint/2010/main" val="3328105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42</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11/19/2023</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70676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r>
              <a:rPr lang="en-US" dirty="0"/>
              <a:t>More to come with managed environments:</a:t>
            </a:r>
          </a:p>
          <a:p>
            <a:pPr marL="171450" indent="-171450">
              <a:buFont typeface="Arial" panose="020B0604020202020204" pitchFamily="34" charset="0"/>
              <a:buChar char="•"/>
            </a:pPr>
            <a:r>
              <a:rPr lang="en-US" dirty="0"/>
              <a:t>Enable Maker welcome content</a:t>
            </a:r>
          </a:p>
          <a:p>
            <a:pPr marL="171450" indent="-171450">
              <a:buFont typeface="Arial" panose="020B0604020202020204" pitchFamily="34" charset="0"/>
              <a:buChar char="•"/>
            </a:pPr>
            <a:r>
              <a:rPr lang="en-US" dirty="0"/>
              <a:t>Use Solution checker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927137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r>
              <a:rPr lang="en-US" dirty="0"/>
              <a:t>We recommend setting all of these to Only specific admins.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182645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should also be a good strategy in place for securing the Dataverse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Tree>
    <p:extLst>
      <p:ext uri="{BB962C8B-B14F-4D97-AF65-F5344CB8AC3E}">
        <p14:creationId xmlns:p14="http://schemas.microsoft.com/office/powerpoint/2010/main" val="3328105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51</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11/19/2023</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93605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Link to lab: https://labondemand.com/LabProfile/</a:t>
            </a:r>
          </a:p>
          <a:p>
            <a:endParaRPr lang="en-US" dirty="0"/>
          </a:p>
          <a:p>
            <a:r>
              <a:rPr lang="en-US" dirty="0"/>
              <a:t>##########</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52</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1281682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Link to lab: https://labondemand.com/LabProfile/</a:t>
            </a:r>
          </a:p>
          <a:p>
            <a:endParaRPr lang="en-US" dirty="0"/>
          </a:p>
          <a:p>
            <a:r>
              <a:rPr lang="en-US" dirty="0"/>
              <a:t>##########</a:t>
            </a:r>
          </a:p>
        </p:txBody>
      </p:sp>
      <p:sp>
        <p:nvSpPr>
          <p:cNvPr id="4" name="Slide Number Placeholder 3"/>
          <p:cNvSpPr>
            <a:spLocks noGrp="1"/>
          </p:cNvSpPr>
          <p:nvPr>
            <p:ph type="sldNum" sz="quarter" idx="10"/>
          </p:nvPr>
        </p:nvSpPr>
        <p:spPr/>
        <p:txBody>
          <a:bodyPr/>
          <a:lstStyle/>
          <a:p>
            <a:fld id="{B4008EB6-D09E-4580-8CD6-DDB14511944F}" type="slidenum">
              <a:rPr lang="en-US" smtClean="0"/>
              <a:pPr/>
              <a:t>53</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4133514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54</a:t>
            </a:fld>
            <a:endParaRPr lang="en-US" dirty="0"/>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11/19/2023</a:t>
            </a:fld>
            <a:endParaRPr lang="en-US" dirty="0"/>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729901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2810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2069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43750874"/>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145771"/>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7247089"/>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55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 id="2147484035" r:id="rId45"/>
    <p:sldLayoutId id="2147484036" r:id="rId46"/>
    <p:sldLayoutId id="2147484037" r:id="rId47"/>
    <p:sldLayoutId id="2147484038" r:id="rId48"/>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39.xml"/><Relationship Id="rId1" Type="http://schemas.openxmlformats.org/officeDocument/2006/relationships/tags" Target="../tags/tag5.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14.xml"/><Relationship Id="rId5"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5.xml"/><Relationship Id="rId5" Type="http://schemas.openxmlformats.org/officeDocument/2006/relationships/image" Target="../media/image15.png"/><Relationship Id="rId4" Type="http://schemas.openxmlformats.org/officeDocument/2006/relationships/hyperlink" Target="https://docs.microsoft.com/en-us/power-platform/admin/trial-environments"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6.xml"/><Relationship Id="rId5" Type="http://schemas.openxmlformats.org/officeDocument/2006/relationships/image" Target="../media/image16.png"/><Relationship Id="rId4" Type="http://schemas.openxmlformats.org/officeDocument/2006/relationships/hyperlink" Target="https://learn.microsoft.com/en-us/power-apps/maker/developer-plan"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power-platform/admin/about-teams-environment"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2.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2.xml"/><Relationship Id="rId1" Type="http://schemas.openxmlformats.org/officeDocument/2006/relationships/tags" Target="../tags/tag23.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2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2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2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2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29.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30.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tags" Target="../tags/tag3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9.xml"/><Relationship Id="rId7" Type="http://schemas.openxmlformats.org/officeDocument/2006/relationships/image" Target="../media/image36.png"/><Relationship Id="rId2" Type="http://schemas.openxmlformats.org/officeDocument/2006/relationships/slideLayout" Target="../slideLayouts/slideLayout9.xml"/><Relationship Id="rId1" Type="http://schemas.openxmlformats.org/officeDocument/2006/relationships/tags" Target="../tags/tag34.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customXml" Target="../../customXml/item40.xml"/><Relationship Id="rId1" Type="http://schemas.openxmlformats.org/officeDocument/2006/relationships/tags" Target="../tags/tag7.xml"/><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3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3.xml"/><Relationship Id="rId1" Type="http://schemas.openxmlformats.org/officeDocument/2006/relationships/tags" Target="../tags/tag36.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3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tags" Target="../tags/tag38.xml"/><Relationship Id="rId5" Type="http://schemas.openxmlformats.org/officeDocument/2006/relationships/hyperlink" Target="https://docs.microsoft.com/en-us/power-platform/guidance/adoption/environment-strategy" TargetMode="Externa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tags" Target="../tags/tag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hyperlink" Target="https://docs.microsoft.com/en-us/learn/modules/get-started-security-roles/" TargetMode="External"/><Relationship Id="rId2" Type="http://schemas.openxmlformats.org/officeDocument/2006/relationships/slideLayout" Target="../slideLayouts/slideLayout9.xml"/><Relationship Id="rId1" Type="http://schemas.openxmlformats.org/officeDocument/2006/relationships/tags" Target="../tags/tag40.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4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4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43.xml"/><Relationship Id="rId5" Type="http://schemas.openxmlformats.org/officeDocument/2006/relationships/image" Target="../media/image47.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44.xml"/><Relationship Id="rId5" Type="http://schemas.openxmlformats.org/officeDocument/2006/relationships/image" Target="../media/image48.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1.xml"/><Relationship Id="rId1" Type="http://schemas.openxmlformats.org/officeDocument/2006/relationships/tags" Target="../tags/tag8.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tags" Target="../tags/tag45.xml"/><Relationship Id="rId4" Type="http://schemas.openxmlformats.org/officeDocument/2006/relationships/hyperlink" Target="https://learn.microsoft.com/en-us/power-apps/teams/set-perms-and-share#assign-the-colleagues-with-access-role-to-a-security-group-and-share-the-app"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tags" Target="../tags/tag4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customXml" Target="../../customXml/item44.xml"/><Relationship Id="rId1" Type="http://schemas.openxmlformats.org/officeDocument/2006/relationships/tags" Target="../tags/tag47.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8" Type="http://schemas.openxmlformats.org/officeDocument/2006/relationships/hyperlink" Target="https://learn.microsoft.com/en-us/power-platform/alm/set-up-pipelines" TargetMode="External"/><Relationship Id="rId3" Type="http://schemas.openxmlformats.org/officeDocument/2006/relationships/slideLayout" Target="../slideLayouts/slideLayout10.xml"/><Relationship Id="rId7" Type="http://schemas.openxmlformats.org/officeDocument/2006/relationships/hyperlink" Target="https://learn.microsoft.com/en-us/power-platform/admin/managed-environment-data-policies" TargetMode="Externa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hyperlink" Target="https://learn.microsoft.com/en-us/power-platform/admin/managed-environment-usage-insights" TargetMode="External"/><Relationship Id="rId5" Type="http://schemas.openxmlformats.org/officeDocument/2006/relationships/hyperlink" Target="https://learn.microsoft.com/en-us/power-platform/admin/managed-environment-sharing-limits" TargetMode="External"/><Relationship Id="rId10" Type="http://schemas.openxmlformats.org/officeDocument/2006/relationships/hyperlink" Target="https://learn.microsoft.com/en-us/power-platform/admin/managed-environment-overview" TargetMode="External"/><Relationship Id="rId4" Type="http://schemas.openxmlformats.org/officeDocument/2006/relationships/notesSlide" Target="../notesSlides/notesSlide43.xml"/><Relationship Id="rId9" Type="http://schemas.openxmlformats.org/officeDocument/2006/relationships/image" Target="../media/image49.gi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53.png"/><Relationship Id="rId2" Type="http://schemas.openxmlformats.org/officeDocument/2006/relationships/slideLayout" Target="../slideLayouts/slideLayout10.xml"/><Relationship Id="rId1" Type="http://schemas.openxmlformats.org/officeDocument/2006/relationships/tags" Target="../tags/tag5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tags" Target="../tags/tag5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learn.microsoft.com/en-us/power-platform/admin/delete-environment"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xml"/><Relationship Id="rId1" Type="http://schemas.openxmlformats.org/officeDocument/2006/relationships/tags" Target="../tags/tag5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learn.microsoft.com/en-us/powershell/module/microsoft.powerapps.administration.powershell/recover-adminpowerappenvironment?view=pa-ps-latest"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tags" Target="../tags/tag53.xml"/><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xml"/><Relationship Id="rId1" Type="http://schemas.openxmlformats.org/officeDocument/2006/relationships/tags" Target="../tags/tag54.xml"/><Relationship Id="rId6" Type="http://schemas.openxmlformats.org/officeDocument/2006/relationships/image" Target="../media/image60.png"/><Relationship Id="rId5" Type="http://schemas.openxmlformats.org/officeDocument/2006/relationships/hyperlink" Target="https://learn.microsoft.com/en-us/power-platform/admin/inactive-teams-environment" TargetMode="External"/><Relationship Id="rId4" Type="http://schemas.openxmlformats.org/officeDocument/2006/relationships/hyperlink" Target="https://learn.microsoft.com/en-us/power-platform/admin/about-teams-environment"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61.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9.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9.xml"/><Relationship Id="rId1" Type="http://schemas.openxmlformats.org/officeDocument/2006/relationships/tags" Target="../tags/tag57.xml"/><Relationship Id="rId4" Type="http://schemas.openxmlformats.org/officeDocument/2006/relationships/hyperlink" Target="https://docs.microsoft.com/en-us/power-platform/admin/get-help-support"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tags" Target="../tags/tag5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tags" Target="../tags/tag59.xml"/><Relationship Id="rId4" Type="http://schemas.openxmlformats.org/officeDocument/2006/relationships/hyperlink" Target="http://aka.ms/lod"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tags" Target="../tags/tag6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3.xml"/><Relationship Id="rId1" Type="http://schemas.openxmlformats.org/officeDocument/2006/relationships/tags" Target="../tags/tag6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10.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hyperlink" Target="https://learn.microsoft.com/en-us/power-apps/maker/developer-plan"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hyperlink" Target="https://learn.microsoft.com/en-us/power-platform/guidance/adoption/manage-default-environment" TargetMode="External"/><Relationship Id="rId4" Type="http://schemas.openxmlformats.org/officeDocument/2006/relationships/hyperlink" Target="https://docs.microsoft.com/en-us/power-platform/admin/environments-overview#the-default-environment"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docs.microsoft.com/en-us/power-platform/admin/sandbox-environmen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custData r:id="rId2"/>
            </p:custDataLst>
          </p:nvPr>
        </p:nvSpPr>
        <p:spPr>
          <a:xfrm>
            <a:off x="582042" y="3178211"/>
            <a:ext cx="10673391" cy="1477328"/>
          </a:xfrm>
        </p:spPr>
        <p:txBody>
          <a:bodyPr/>
          <a:lstStyle/>
          <a:p>
            <a:pPr>
              <a:lnSpc>
                <a:spcPct val="100000"/>
              </a:lnSpc>
              <a:spcBef>
                <a:spcPts val="1200"/>
              </a:spcBef>
            </a:pPr>
            <a:r>
              <a:rPr lang="en-US" sz="4800" dirty="0"/>
              <a:t>Workshop</a:t>
            </a:r>
            <a:r>
              <a:rPr lang="en-FI" sz="4800" dirty="0"/>
              <a:t>PLUS  </a:t>
            </a:r>
            <a:br>
              <a:rPr lang="en-FI" sz="4800" dirty="0"/>
            </a:br>
            <a:r>
              <a:rPr lang="en-US" sz="4800" dirty="0"/>
              <a:t>Power Platform</a:t>
            </a:r>
            <a:r>
              <a:rPr lang="en-FI" sz="4800" dirty="0"/>
              <a:t> </a:t>
            </a:r>
            <a:r>
              <a:rPr lang="en-US" sz="4800" dirty="0"/>
              <a:t>for Administrators</a:t>
            </a:r>
          </a:p>
        </p:txBody>
      </p:sp>
      <p:sp>
        <p:nvSpPr>
          <p:cNvPr id="6" name="Subtitle 5">
            <a:extLst>
              <a:ext uri="{FF2B5EF4-FFF2-40B4-BE49-F238E27FC236}">
                <a16:creationId xmlns:a16="http://schemas.microsoft.com/office/drawing/2014/main" id="{12808BD5-6BEE-4164-9264-E55A823F2E3D}"/>
              </a:ext>
            </a:extLst>
          </p:cNvPr>
          <p:cNvSpPr>
            <a:spLocks noGrp="1"/>
          </p:cNvSpPr>
          <p:nvPr>
            <p:ph type="body" sz="quarter" idx="12"/>
          </p:nvPr>
        </p:nvSpPr>
        <p:spPr>
          <a:xfrm>
            <a:off x="582042" y="4885907"/>
            <a:ext cx="4956609" cy="1226607"/>
          </a:xfrm>
        </p:spPr>
        <p:txBody>
          <a:bodyPr>
            <a:normAutofit/>
          </a:bodyPr>
          <a:lstStyle/>
          <a:p>
            <a:r>
              <a:rPr lang="en-US" sz="2800" dirty="0"/>
              <a:t>Power Platform Environments</a:t>
            </a:r>
          </a:p>
        </p:txBody>
      </p:sp>
    </p:spTree>
    <p:custDataLst>
      <p:tags r:id="rId1"/>
    </p:custDataLst>
    <p:extLst>
      <p:ext uri="{BB962C8B-B14F-4D97-AF65-F5344CB8AC3E}">
        <p14:creationId xmlns:p14="http://schemas.microsoft.com/office/powerpoint/2010/main" val="95833128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Production environment</a:t>
            </a:r>
          </a:p>
        </p:txBody>
      </p:sp>
      <p:sp>
        <p:nvSpPr>
          <p:cNvPr id="8" name="TextBox 7">
            <a:extLst>
              <a:ext uri="{FF2B5EF4-FFF2-40B4-BE49-F238E27FC236}">
                <a16:creationId xmlns:a16="http://schemas.microsoft.com/office/drawing/2014/main" id="{F8512D26-B5AC-4ACE-ABEC-6825F54153AA}"/>
              </a:ext>
            </a:extLst>
          </p:cNvPr>
          <p:cNvSpPr txBox="1"/>
          <p:nvPr/>
        </p:nvSpPr>
        <p:spPr>
          <a:xfrm>
            <a:off x="478295" y="1234402"/>
            <a:ext cx="6737200" cy="3964120"/>
          </a:xfrm>
          <a:prstGeom prst="rect">
            <a:avLst/>
          </a:prstGeom>
          <a:noFill/>
        </p:spPr>
        <p:txBody>
          <a:bodyPr wrap="square" lIns="182854" tIns="146283" rIns="182854" bIns="146283" rtlCol="0" anchor="t">
            <a:spAutoFit/>
          </a:bodyPr>
          <a:lstStyle/>
          <a:p>
            <a:pPr algn="just" defTabSz="932539">
              <a:lnSpc>
                <a:spcPct val="90000"/>
              </a:lnSpc>
              <a:spcAft>
                <a:spcPts val="600"/>
              </a:spcAft>
            </a:pPr>
            <a:r>
              <a:rPr lang="en-US" b="1" dirty="0">
                <a:latin typeface="Segoe UI"/>
              </a:rPr>
              <a:t>Definition:</a:t>
            </a:r>
          </a:p>
          <a:p>
            <a:pPr defTabSz="932539">
              <a:lnSpc>
                <a:spcPct val="90000"/>
              </a:lnSpc>
              <a:spcAft>
                <a:spcPts val="600"/>
              </a:spcAft>
            </a:pPr>
            <a:r>
              <a:rPr lang="en-US" sz="1600" dirty="0">
                <a:solidFill>
                  <a:srgbClr val="000000"/>
                </a:solidFill>
                <a:latin typeface="Segoe UI"/>
              </a:rPr>
              <a:t>Environment for resources like apps, flows, chatbots etc. which are meant to be released to a target audience e.g., end users of a Power App</a:t>
            </a:r>
          </a:p>
          <a:p>
            <a:pPr algn="just" defTabSz="932539">
              <a:lnSpc>
                <a:spcPct val="90000"/>
              </a:lnSpc>
              <a:spcAft>
                <a:spcPts val="600"/>
              </a:spcAft>
            </a:pPr>
            <a:endParaRPr lang="en-US" sz="1600" dirty="0">
              <a:solidFill>
                <a:srgbClr val="000000"/>
              </a:solidFill>
              <a:latin typeface="Segoe UI"/>
            </a:endParaRPr>
          </a:p>
          <a:p>
            <a:pPr algn="just" defTabSz="932539">
              <a:lnSpc>
                <a:spcPct val="90000"/>
              </a:lnSpc>
              <a:spcAft>
                <a:spcPts val="600"/>
              </a:spcAft>
            </a:pPr>
            <a:r>
              <a:rPr lang="en-US" sz="1600" b="1" dirty="0">
                <a:solidFill>
                  <a:srgbClr val="000000"/>
                </a:solidFill>
                <a:latin typeface="Segoe UI"/>
              </a:rPr>
              <a:t>Key facts:</a:t>
            </a:r>
          </a:p>
          <a:p>
            <a:pPr marL="291430" indent="-2914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Can be converted to Sandbox environment</a:t>
            </a:r>
          </a:p>
          <a:p>
            <a:pPr marL="291430" indent="-2914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Possible to create own backups along system backups and restore backups 7 days back in time (28 days if any Dynamics 365 app is deployed to environment)</a:t>
            </a:r>
          </a:p>
          <a:p>
            <a:pPr marL="291430" indent="-291430" defTabSz="932539">
              <a:lnSpc>
                <a:spcPct val="90000"/>
              </a:lnSpc>
              <a:spcAft>
                <a:spcPts val="600"/>
              </a:spcAft>
              <a:buFont typeface="Arial" panose="020B0604020202020204" pitchFamily="34" charset="0"/>
              <a:buChar char="•"/>
            </a:pPr>
            <a:r>
              <a:rPr lang="en-US" sz="1600"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Copy</a:t>
            </a: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 Dynamics 365 customer engagement apps (Sales, Customer Service, Field Service, Marketing, and Project Service Automation), and all data between environments</a:t>
            </a:r>
          </a:p>
          <a:p>
            <a:pPr algn="just" defTabSz="932539">
              <a:lnSpc>
                <a:spcPct val="90000"/>
              </a:lnSpc>
              <a:spcAft>
                <a:spcPts val="600"/>
              </a:spcAft>
            </a:pPr>
            <a:endParaRPr lang="en-US" sz="1600" dirty="0">
              <a:solidFill>
                <a:srgbClr val="000000"/>
              </a:solidFill>
              <a:latin typeface="Segoe UI"/>
            </a:endParaRPr>
          </a:p>
        </p:txBody>
      </p:sp>
      <p:pic>
        <p:nvPicPr>
          <p:cNvPr id="3" name="Picture 2">
            <a:extLst>
              <a:ext uri="{FF2B5EF4-FFF2-40B4-BE49-F238E27FC236}">
                <a16:creationId xmlns:a16="http://schemas.microsoft.com/office/drawing/2014/main" id="{B2765521-5092-4E3F-BC39-5B9A51B73597}"/>
              </a:ext>
            </a:extLst>
          </p:cNvPr>
          <p:cNvPicPr>
            <a:picLocks noChangeAspect="1"/>
          </p:cNvPicPr>
          <p:nvPr/>
        </p:nvPicPr>
        <p:blipFill>
          <a:blip r:embed="rId4"/>
          <a:stretch>
            <a:fillRect/>
          </a:stretch>
        </p:blipFill>
        <p:spPr>
          <a:xfrm>
            <a:off x="8609162" y="3572562"/>
            <a:ext cx="2514598" cy="3251919"/>
          </a:xfrm>
          <a:prstGeom prst="rect">
            <a:avLst/>
          </a:prstGeom>
        </p:spPr>
      </p:pic>
      <p:pic>
        <p:nvPicPr>
          <p:cNvPr id="4" name="Picture 3">
            <a:extLst>
              <a:ext uri="{FF2B5EF4-FFF2-40B4-BE49-F238E27FC236}">
                <a16:creationId xmlns:a16="http://schemas.microsoft.com/office/drawing/2014/main" id="{6ED6D6FA-740B-47F6-911A-3EFDCE855399}"/>
              </a:ext>
            </a:extLst>
          </p:cNvPr>
          <p:cNvPicPr>
            <a:picLocks noChangeAspect="1"/>
          </p:cNvPicPr>
          <p:nvPr/>
        </p:nvPicPr>
        <p:blipFill>
          <a:blip r:embed="rId5"/>
          <a:stretch>
            <a:fillRect/>
          </a:stretch>
        </p:blipFill>
        <p:spPr>
          <a:xfrm>
            <a:off x="7286592" y="1376823"/>
            <a:ext cx="4905408" cy="2025900"/>
          </a:xfrm>
          <a:prstGeom prst="rect">
            <a:avLst/>
          </a:prstGeom>
        </p:spPr>
      </p:pic>
      <p:sp>
        <p:nvSpPr>
          <p:cNvPr id="5" name="Footer Placeholder 2">
            <a:extLst>
              <a:ext uri="{FF2B5EF4-FFF2-40B4-BE49-F238E27FC236}">
                <a16:creationId xmlns:a16="http://schemas.microsoft.com/office/drawing/2014/main" id="{D80405F8-8D64-9E35-B9B0-F82ED66B2FE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9418090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Trial environment</a:t>
            </a:r>
          </a:p>
        </p:txBody>
      </p:sp>
      <p:sp>
        <p:nvSpPr>
          <p:cNvPr id="8" name="TextBox 7">
            <a:extLst>
              <a:ext uri="{FF2B5EF4-FFF2-40B4-BE49-F238E27FC236}">
                <a16:creationId xmlns:a16="http://schemas.microsoft.com/office/drawing/2014/main" id="{F8512D26-B5AC-4ACE-ABEC-6825F54153AA}"/>
              </a:ext>
            </a:extLst>
          </p:cNvPr>
          <p:cNvSpPr txBox="1"/>
          <p:nvPr/>
        </p:nvSpPr>
        <p:spPr>
          <a:xfrm>
            <a:off x="461042" y="976593"/>
            <a:ext cx="7194400" cy="3154667"/>
          </a:xfrm>
          <a:prstGeom prst="rect">
            <a:avLst/>
          </a:prstGeom>
          <a:noFill/>
        </p:spPr>
        <p:txBody>
          <a:bodyPr wrap="square" lIns="182854" tIns="146283" rIns="182854" bIns="146283" rtlCol="0" anchor="t">
            <a:spAutoFit/>
          </a:bodyPr>
          <a:lstStyle/>
          <a:p>
            <a:pPr algn="just" defTabSz="932539">
              <a:lnSpc>
                <a:spcPct val="90000"/>
              </a:lnSpc>
              <a:spcAft>
                <a:spcPts val="1800"/>
              </a:spcAft>
            </a:pPr>
            <a:r>
              <a:rPr lang="en-US" b="1" dirty="0">
                <a:latin typeface="Segoe UI"/>
              </a:rPr>
              <a:t>Definition:</a:t>
            </a:r>
          </a:p>
          <a:p>
            <a:pPr defTabSz="932539">
              <a:lnSpc>
                <a:spcPct val="90000"/>
              </a:lnSpc>
              <a:spcAft>
                <a:spcPts val="1800"/>
              </a:spcAft>
            </a:pPr>
            <a:r>
              <a:rPr lang="en-US" sz="1600" dirty="0">
                <a:solidFill>
                  <a:srgbClr val="000000"/>
                </a:solidFill>
                <a:latin typeface="Segoe UI"/>
              </a:rPr>
              <a:t>Using trial environments, companies can try out new features and solutions. Learn more </a:t>
            </a:r>
            <a:r>
              <a:rPr lang="en-US" sz="1600" dirty="0">
                <a:solidFill>
                  <a:srgbClr val="000000"/>
                </a:solidFill>
                <a:latin typeface="Segoe UI"/>
                <a:hlinkClick r:id="rId4"/>
              </a:rPr>
              <a:t>here</a:t>
            </a:r>
            <a:r>
              <a:rPr lang="en-US" sz="1600" dirty="0">
                <a:solidFill>
                  <a:srgbClr val="000000"/>
                </a:solidFill>
                <a:latin typeface="Segoe UI"/>
              </a:rPr>
              <a:t>.</a:t>
            </a:r>
          </a:p>
          <a:p>
            <a:pPr defTabSz="932539">
              <a:lnSpc>
                <a:spcPct val="90000"/>
              </a:lnSpc>
              <a:spcAft>
                <a:spcPts val="600"/>
              </a:spcAft>
            </a:pPr>
            <a:r>
              <a:rPr lang="en-US" sz="1600" dirty="0">
                <a:solidFill>
                  <a:srgbClr val="000000"/>
                </a:solidFill>
                <a:latin typeface="Segoe UI"/>
              </a:rPr>
              <a:t>Two types of trial environments: </a:t>
            </a:r>
          </a:p>
          <a:p>
            <a:pPr marL="285750" indent="-285750" defTabSz="932539">
              <a:lnSpc>
                <a:spcPct val="90000"/>
              </a:lnSpc>
              <a:spcAft>
                <a:spcPts val="600"/>
              </a:spcAft>
              <a:buFont typeface="Arial" panose="020B0604020202020204" pitchFamily="34" charset="0"/>
              <a:buChar char="•"/>
            </a:pPr>
            <a:r>
              <a:rPr lang="en-US" sz="1600" b="1" dirty="0">
                <a:solidFill>
                  <a:srgbClr val="000000"/>
                </a:solidFill>
                <a:latin typeface="Segoe UI"/>
              </a:rPr>
              <a:t>Trial (standard) </a:t>
            </a:r>
            <a:r>
              <a:rPr lang="en-US" sz="1600" dirty="0">
                <a:solidFill>
                  <a:srgbClr val="000000"/>
                </a:solidFill>
                <a:latin typeface="Segoe UI"/>
              </a:rPr>
              <a:t>- Allow users to try new features and quickly build low-code and no-code POC applications and processes. </a:t>
            </a:r>
          </a:p>
          <a:p>
            <a:pPr marL="285750" indent="-285750" defTabSz="932539">
              <a:lnSpc>
                <a:spcPct val="90000"/>
              </a:lnSpc>
              <a:spcAft>
                <a:spcPts val="600"/>
              </a:spcAft>
              <a:buFont typeface="Arial" panose="020B0604020202020204" pitchFamily="34" charset="0"/>
              <a:buChar char="•"/>
            </a:pPr>
            <a:r>
              <a:rPr lang="en-US" sz="1600" b="1" dirty="0">
                <a:solidFill>
                  <a:srgbClr val="000000"/>
                </a:solidFill>
                <a:latin typeface="Segoe UI"/>
              </a:rPr>
              <a:t>Trial (subscription-based) </a:t>
            </a:r>
            <a:r>
              <a:rPr lang="en-US" sz="1600" dirty="0">
                <a:solidFill>
                  <a:srgbClr val="000000"/>
                </a:solidFill>
                <a:latin typeface="Segoe UI"/>
              </a:rPr>
              <a:t>- Companies can use to develop larger, multiuser, and multiple-department solutions and perform proof-of-concept reviews. Tenant admins can add a trial (subscription-based) environment to their tenant.</a:t>
            </a:r>
          </a:p>
        </p:txBody>
      </p:sp>
      <p:pic>
        <p:nvPicPr>
          <p:cNvPr id="5" name="Picture 4">
            <a:extLst>
              <a:ext uri="{FF2B5EF4-FFF2-40B4-BE49-F238E27FC236}">
                <a16:creationId xmlns:a16="http://schemas.microsoft.com/office/drawing/2014/main" id="{E71F1AD8-36F0-4386-9E2C-1D03CE26DB74}"/>
              </a:ext>
            </a:extLst>
          </p:cNvPr>
          <p:cNvPicPr>
            <a:picLocks noChangeAspect="1"/>
          </p:cNvPicPr>
          <p:nvPr/>
        </p:nvPicPr>
        <p:blipFill>
          <a:blip r:embed="rId5"/>
          <a:stretch>
            <a:fillRect/>
          </a:stretch>
        </p:blipFill>
        <p:spPr>
          <a:xfrm>
            <a:off x="7548926" y="1562494"/>
            <a:ext cx="4643073" cy="2424715"/>
          </a:xfrm>
          <a:prstGeom prst="rect">
            <a:avLst/>
          </a:prstGeom>
        </p:spPr>
      </p:pic>
      <p:sp>
        <p:nvSpPr>
          <p:cNvPr id="6" name="TextBox 5">
            <a:extLst>
              <a:ext uri="{FF2B5EF4-FFF2-40B4-BE49-F238E27FC236}">
                <a16:creationId xmlns:a16="http://schemas.microsoft.com/office/drawing/2014/main" id="{5ABD43F8-D378-47F0-A0A0-146F2B6FFADB}"/>
              </a:ext>
            </a:extLst>
          </p:cNvPr>
          <p:cNvSpPr txBox="1"/>
          <p:nvPr/>
        </p:nvSpPr>
        <p:spPr>
          <a:xfrm>
            <a:off x="461042" y="4131260"/>
            <a:ext cx="11614469" cy="2259038"/>
          </a:xfrm>
          <a:prstGeom prst="rect">
            <a:avLst/>
          </a:prstGeom>
          <a:noFill/>
        </p:spPr>
        <p:txBody>
          <a:bodyPr wrap="square" lIns="182854" tIns="146283" rIns="182854" bIns="146283" rtlCol="0" anchor="t">
            <a:spAutoFit/>
          </a:bodyPr>
          <a:lstStyle/>
          <a:p>
            <a:pPr algn="just" defTabSz="932539">
              <a:lnSpc>
                <a:spcPct val="90000"/>
              </a:lnSpc>
              <a:spcAft>
                <a:spcPts val="600"/>
              </a:spcAft>
            </a:pPr>
            <a:r>
              <a:rPr lang="en-US" b="1" dirty="0">
                <a:solidFill>
                  <a:srgbClr val="000000"/>
                </a:solidFill>
                <a:latin typeface="Segoe UI"/>
              </a:rPr>
              <a:t>Key facts:</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Users with eligible license like Power Apps per User can create </a:t>
            </a:r>
            <a:r>
              <a:rPr lang="en-US" sz="1600"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one</a:t>
            </a: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 trial environment at a time</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Does not consume paid capacity of the tenant</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Can be converted to Production environment</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a:ea typeface="Calibri" panose="020F0502020204030204" pitchFamily="34" charset="0"/>
                <a:cs typeface="Times New Roman"/>
              </a:rPr>
              <a:t>Will be automatically deleted after 30 days but can be extended for additional 30 days and 7 days before environment is set to expire</a:t>
            </a:r>
            <a:endPar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a:ea typeface="Calibri" panose="020F0502020204030204" pitchFamily="34" charset="0"/>
                <a:cs typeface="Times New Roman"/>
              </a:rPr>
              <a:t>Only one extension is allowed per trial environment.</a:t>
            </a:r>
            <a:endPar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A422B644-FBB2-85B3-C785-D2F1C378F3D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41732572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fade">
                                      <p:cBhvr>
                                        <p:cTn id="40" dur="500"/>
                                        <p:tgtEl>
                                          <p:spTgt spid="6">
                                            <p:txEl>
                                              <p:pRg st="3" end="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fade">
                                      <p:cBhvr>
                                        <p:cTn id="43" dur="500"/>
                                        <p:tgtEl>
                                          <p:spTgt spid="6">
                                            <p:txEl>
                                              <p:pRg st="4" end="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fade">
                                      <p:cBhvr>
                                        <p:cTn id="4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Developer environment</a:t>
            </a:r>
            <a:r>
              <a:rPr lang="en-FI" dirty="0">
                <a:solidFill>
                  <a:srgbClr val="243A5E"/>
                </a:solidFill>
              </a:rPr>
              <a:t> (Developer Plan)</a:t>
            </a:r>
            <a:endParaRPr lang="en-US" dirty="0">
              <a:solidFill>
                <a:srgbClr val="243A5E"/>
              </a:solidFill>
            </a:endParaRPr>
          </a:p>
        </p:txBody>
      </p:sp>
      <p:sp>
        <p:nvSpPr>
          <p:cNvPr id="8" name="TextBox 7">
            <a:extLst>
              <a:ext uri="{FF2B5EF4-FFF2-40B4-BE49-F238E27FC236}">
                <a16:creationId xmlns:a16="http://schemas.microsoft.com/office/drawing/2014/main" id="{F8512D26-B5AC-4ACE-ABEC-6825F54153AA}"/>
              </a:ext>
            </a:extLst>
          </p:cNvPr>
          <p:cNvSpPr txBox="1"/>
          <p:nvPr/>
        </p:nvSpPr>
        <p:spPr>
          <a:xfrm>
            <a:off x="478295" y="872093"/>
            <a:ext cx="7417684" cy="5755379"/>
          </a:xfrm>
          <a:prstGeom prst="rect">
            <a:avLst/>
          </a:prstGeom>
          <a:noFill/>
        </p:spPr>
        <p:txBody>
          <a:bodyPr wrap="square" lIns="182854" tIns="146283" rIns="182854" bIns="146283" rtlCol="0" anchor="t">
            <a:spAutoFit/>
          </a:bodyPr>
          <a:lstStyle/>
          <a:p>
            <a:pPr defTabSz="932539">
              <a:lnSpc>
                <a:spcPct val="90000"/>
              </a:lnSpc>
              <a:spcAft>
                <a:spcPts val="600"/>
              </a:spcAft>
            </a:pPr>
            <a:r>
              <a:rPr lang="en-US" b="1" dirty="0">
                <a:latin typeface="Segoe UI"/>
              </a:rPr>
              <a:t>Definition:</a:t>
            </a:r>
          </a:p>
          <a:p>
            <a:pPr defTabSz="932539">
              <a:lnSpc>
                <a:spcPct val="90000"/>
              </a:lnSpc>
              <a:spcAft>
                <a:spcPts val="600"/>
              </a:spcAft>
            </a:pPr>
            <a:r>
              <a:rPr lang="en-US" sz="1600" dirty="0">
                <a:solidFill>
                  <a:srgbClr val="000000"/>
                </a:solidFill>
                <a:latin typeface="Segoe UI"/>
              </a:rPr>
              <a:t>You get a free developer environment to develop and test apps, including </a:t>
            </a:r>
            <a:r>
              <a:rPr lang="en-US" sz="1600" b="1" dirty="0">
                <a:solidFill>
                  <a:srgbClr val="000000"/>
                </a:solidFill>
                <a:latin typeface="Segoe UI"/>
              </a:rPr>
              <a:t>support for premium and custom connectors and Dataverse</a:t>
            </a:r>
            <a:r>
              <a:rPr lang="en-US" sz="1600" dirty="0">
                <a:solidFill>
                  <a:srgbClr val="000000"/>
                </a:solidFill>
                <a:latin typeface="Segoe UI"/>
              </a:rPr>
              <a:t>. Learn more </a:t>
            </a:r>
            <a:r>
              <a:rPr lang="en-US" sz="1600" dirty="0">
                <a:solidFill>
                  <a:srgbClr val="000000"/>
                </a:solidFill>
                <a:latin typeface="Segoe UI"/>
                <a:hlinkClick r:id="rId4"/>
              </a:rPr>
              <a:t>here</a:t>
            </a:r>
            <a:r>
              <a:rPr lang="en-US" sz="1600" dirty="0">
                <a:solidFill>
                  <a:srgbClr val="000000"/>
                </a:solidFill>
                <a:latin typeface="Segoe UI"/>
              </a:rPr>
              <a:t>.</a:t>
            </a:r>
          </a:p>
          <a:p>
            <a:pPr defTabSz="932539">
              <a:lnSpc>
                <a:spcPct val="90000"/>
              </a:lnSpc>
              <a:spcAft>
                <a:spcPts val="600"/>
              </a:spcAft>
            </a:pPr>
            <a:endParaRPr lang="en-US" sz="1400" dirty="0">
              <a:solidFill>
                <a:srgbClr val="000000"/>
              </a:solidFill>
              <a:latin typeface="Segoe UI"/>
            </a:endParaRPr>
          </a:p>
          <a:p>
            <a:pPr defTabSz="932539">
              <a:lnSpc>
                <a:spcPct val="90000"/>
              </a:lnSpc>
              <a:spcAft>
                <a:spcPts val="600"/>
              </a:spcAft>
            </a:pPr>
            <a:r>
              <a:rPr lang="en-US" b="1" dirty="0">
                <a:solidFill>
                  <a:srgbClr val="000000"/>
                </a:solidFill>
                <a:latin typeface="Segoe UI"/>
              </a:rPr>
              <a:t>Key facts:</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Create apps and flow and share and collaborate on these solutions with others.</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a:ea typeface="Calibri" panose="020F0502020204030204" pitchFamily="34" charset="0"/>
                <a:cs typeface="Times New Roman"/>
              </a:rPr>
              <a:t>Connect to any data source by using OOB connectors or by creating custom connectors.</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a:ea typeface="Calibri" panose="020F0502020204030204" pitchFamily="34" charset="0"/>
                <a:cs typeface="Times New Roman"/>
              </a:rPr>
              <a:t>Use a fully managed, scalable data platform with Dataverse</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a:ea typeface="Calibri" panose="020F0502020204030204" pitchFamily="34" charset="0"/>
                <a:cs typeface="Times New Roman"/>
              </a:rPr>
              <a:t>Export the solutions you create in your developer environment and publish them on Microsoft AppSource, so your customers can test-drive them.</a:t>
            </a:r>
          </a:p>
          <a:p>
            <a:pPr marL="290830" indent="-290830" defTabSz="932539">
              <a:lnSpc>
                <a:spcPct val="90000"/>
              </a:lnSpc>
              <a:spcAft>
                <a:spcPts val="600"/>
              </a:spcAft>
              <a:buFont typeface="Arial" panose="020B0604020202020204" pitchFamily="34" charset="0"/>
              <a:buChar char="•"/>
            </a:pPr>
            <a:r>
              <a:rPr lang="en-US" sz="1600" b="1" dirty="0">
                <a:solidFill>
                  <a:srgbClr val="171717"/>
                </a:solidFill>
                <a:latin typeface="Segoe UI"/>
                <a:ea typeface="Calibri" panose="020F0502020204030204" pitchFamily="34" charset="0"/>
                <a:cs typeface="Times New Roman"/>
              </a:rPr>
              <a:t>Not meant for production use</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Environment capacity limits are:</a:t>
            </a:r>
          </a:p>
          <a:p>
            <a:pPr marL="757555" lvl="1"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Flow runs/month – 750</a:t>
            </a:r>
          </a:p>
          <a:p>
            <a:pPr marL="757555" lvl="1"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Database size – 2GB</a:t>
            </a:r>
          </a:p>
          <a:p>
            <a:pPr marL="300355"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A free </a:t>
            </a:r>
            <a:r>
              <a:rPr lang="en-US" sz="1600"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Microsoft Power Apps for Developer Plan </a:t>
            </a: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license</a:t>
            </a:r>
            <a:r>
              <a:rPr lang="en-US" sz="1600"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 </a:t>
            </a: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is assigned to the user</a:t>
            </a:r>
          </a:p>
          <a:p>
            <a:pPr defTabSz="932539">
              <a:lnSpc>
                <a:spcPct val="90000"/>
              </a:lnSpc>
              <a:spcAft>
                <a:spcPts val="600"/>
              </a:spcAft>
            </a:pPr>
            <a:endParaRPr lang="en-US" sz="1600" i="1" dirty="0">
              <a:solidFill>
                <a:srgbClr val="000000"/>
              </a:solidFill>
              <a:latin typeface="Segoe UI"/>
            </a:endParaRPr>
          </a:p>
        </p:txBody>
      </p:sp>
      <p:pic>
        <p:nvPicPr>
          <p:cNvPr id="3" name="Picture 2">
            <a:extLst>
              <a:ext uri="{FF2B5EF4-FFF2-40B4-BE49-F238E27FC236}">
                <a16:creationId xmlns:a16="http://schemas.microsoft.com/office/drawing/2014/main" id="{26B35319-9758-4155-9EC6-17CD17837E7B}"/>
              </a:ext>
            </a:extLst>
          </p:cNvPr>
          <p:cNvPicPr>
            <a:picLocks noChangeAspect="1"/>
          </p:cNvPicPr>
          <p:nvPr/>
        </p:nvPicPr>
        <p:blipFill>
          <a:blip r:embed="rId5"/>
          <a:stretch>
            <a:fillRect/>
          </a:stretch>
        </p:blipFill>
        <p:spPr>
          <a:xfrm>
            <a:off x="7792544" y="1496224"/>
            <a:ext cx="4399456" cy="2987736"/>
          </a:xfrm>
          <a:prstGeom prst="rect">
            <a:avLst/>
          </a:prstGeom>
        </p:spPr>
      </p:pic>
      <p:sp>
        <p:nvSpPr>
          <p:cNvPr id="4" name="Footer Placeholder 2">
            <a:extLst>
              <a:ext uri="{FF2B5EF4-FFF2-40B4-BE49-F238E27FC236}">
                <a16:creationId xmlns:a16="http://schemas.microsoft.com/office/drawing/2014/main" id="{BAE2750A-EA5E-223A-92F1-4F87BA7696D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9586187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1" end="11"/>
                                            </p:txEl>
                                          </p:spTgt>
                                        </p:tgtEl>
                                        <p:attrNameLst>
                                          <p:attrName>style.visibility</p:attrName>
                                        </p:attrNameLst>
                                      </p:cBhvr>
                                      <p:to>
                                        <p:strVal val="visible"/>
                                      </p:to>
                                    </p:set>
                                    <p:animEffect transition="in" filter="fade">
                                      <p:cBhvr>
                                        <p:cTn id="44" dur="500"/>
                                        <p:tgtEl>
                                          <p:spTgt spid="8">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animEffect transition="in" filter="fade">
                                      <p:cBhvr>
                                        <p:cTn id="4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Developer environment</a:t>
            </a:r>
            <a:r>
              <a:rPr lang="en-FI" dirty="0">
                <a:solidFill>
                  <a:srgbClr val="243A5E"/>
                </a:solidFill>
              </a:rPr>
              <a:t> (Personal)</a:t>
            </a:r>
            <a:endParaRPr lang="en-US" dirty="0">
              <a:solidFill>
                <a:srgbClr val="243A5E"/>
              </a:solidFill>
            </a:endParaRPr>
          </a:p>
        </p:txBody>
      </p:sp>
      <p:sp>
        <p:nvSpPr>
          <p:cNvPr id="8" name="TextBox 7">
            <a:extLst>
              <a:ext uri="{FF2B5EF4-FFF2-40B4-BE49-F238E27FC236}">
                <a16:creationId xmlns:a16="http://schemas.microsoft.com/office/drawing/2014/main" id="{F8512D26-B5AC-4ACE-ABEC-6825F54153AA}"/>
              </a:ext>
            </a:extLst>
          </p:cNvPr>
          <p:cNvSpPr txBox="1"/>
          <p:nvPr/>
        </p:nvSpPr>
        <p:spPr>
          <a:xfrm>
            <a:off x="478295" y="872093"/>
            <a:ext cx="6794864" cy="4339607"/>
          </a:xfrm>
          <a:prstGeom prst="rect">
            <a:avLst/>
          </a:prstGeom>
          <a:noFill/>
        </p:spPr>
        <p:txBody>
          <a:bodyPr wrap="square" lIns="182854" tIns="146283" rIns="182854" bIns="146283" rtlCol="0" anchor="t">
            <a:spAutoFit/>
          </a:bodyPr>
          <a:lstStyle/>
          <a:p>
            <a:pPr defTabSz="932539">
              <a:lnSpc>
                <a:spcPct val="90000"/>
              </a:lnSpc>
              <a:spcAft>
                <a:spcPts val="600"/>
              </a:spcAft>
            </a:pPr>
            <a:r>
              <a:rPr lang="en-US" b="1" dirty="0">
                <a:latin typeface="Segoe UI"/>
              </a:rPr>
              <a:t>Definition:</a:t>
            </a:r>
          </a:p>
          <a:p>
            <a:pPr defTabSz="932539">
              <a:lnSpc>
                <a:spcPct val="90000"/>
              </a:lnSpc>
              <a:spcAft>
                <a:spcPts val="600"/>
              </a:spcAft>
            </a:pPr>
            <a:r>
              <a:rPr lang="en-US" sz="1600" dirty="0">
                <a:solidFill>
                  <a:srgbClr val="000000"/>
                </a:solidFill>
                <a:latin typeface="Segoe UI"/>
              </a:rPr>
              <a:t>Developer environments (Personal) can be created without having Power Platform Developer plan</a:t>
            </a:r>
          </a:p>
          <a:p>
            <a:pPr defTabSz="932539">
              <a:lnSpc>
                <a:spcPct val="90000"/>
              </a:lnSpc>
              <a:spcAft>
                <a:spcPts val="600"/>
              </a:spcAft>
            </a:pPr>
            <a:endParaRPr lang="en-US" sz="1400" dirty="0">
              <a:solidFill>
                <a:srgbClr val="000000"/>
              </a:solidFill>
              <a:latin typeface="Segoe UI"/>
            </a:endParaRPr>
          </a:p>
          <a:p>
            <a:pPr defTabSz="932539">
              <a:lnSpc>
                <a:spcPct val="90000"/>
              </a:lnSpc>
              <a:spcAft>
                <a:spcPts val="600"/>
              </a:spcAft>
            </a:pPr>
            <a:r>
              <a:rPr lang="en-US" b="1" dirty="0">
                <a:solidFill>
                  <a:srgbClr val="000000"/>
                </a:solidFill>
                <a:latin typeface="Segoe UI"/>
              </a:rPr>
              <a:t>Key facts:</a:t>
            </a:r>
          </a:p>
          <a:p>
            <a:pPr marL="285689" indent="-285689" algn="just" defTabSz="914168">
              <a:lnSpc>
                <a:spcPct val="90000"/>
              </a:lnSpc>
              <a:spcAft>
                <a:spcPts val="588"/>
              </a:spcAft>
              <a:buFont typeface="Arial" panose="020B0604020202020204" pitchFamily="34" charset="0"/>
              <a:buChar char="•"/>
            </a:pPr>
            <a:r>
              <a:rPr lang="en-FI"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Same features and limits as Developer environments created by the system when user has Power Platform Developer plan</a:t>
            </a:r>
          </a:p>
          <a:p>
            <a:pPr marL="285689" indent="-285689" algn="just" defTabSz="914168">
              <a:lnSpc>
                <a:spcPct val="90000"/>
              </a:lnSpc>
              <a:spcAft>
                <a:spcPts val="588"/>
              </a:spcAft>
              <a:buFont typeface="Arial" panose="020B0604020202020204" pitchFamily="34" charset="0"/>
              <a:buChar char="•"/>
            </a:pPr>
            <a:r>
              <a:rPr lang="en-FI"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All users having seeded or standalone Power Platform license can create up to </a:t>
            </a:r>
            <a:r>
              <a:rPr lang="en-FI" sz="1600"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three</a:t>
            </a:r>
            <a:r>
              <a:rPr lang="en-FI"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 Developer environments if not bl</a:t>
            </a:r>
            <a:r>
              <a:rPr lang="en-US" sz="1600" dirty="0" err="1">
                <a:solidFill>
                  <a:srgbClr val="171717"/>
                </a:solidFill>
                <a:latin typeface="Segoe UI" panose="020B0502040204020203" pitchFamily="34" charset="0"/>
                <a:ea typeface="Calibri" panose="020F0502020204030204" pitchFamily="34" charset="0"/>
                <a:cs typeface="Times New Roman" panose="02020603050405020304" pitchFamily="18" charset="0"/>
              </a:rPr>
              <a:t>oc</a:t>
            </a:r>
            <a:r>
              <a:rPr lang="en-FI"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ked in tenant level</a:t>
            </a:r>
          </a:p>
          <a:p>
            <a:pPr marL="285689" indent="-285689" algn="just" defTabSz="914168">
              <a:lnSpc>
                <a:spcPct val="90000"/>
              </a:lnSpc>
              <a:spcAft>
                <a:spcPts val="588"/>
              </a:spcAft>
              <a:buFont typeface="Arial" panose="020B0604020202020204" pitchFamily="34" charset="0"/>
              <a:buChar char="•"/>
            </a:pPr>
            <a:r>
              <a:rPr lang="en-FI"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Can be created in Power Platform Admin Center or Power Apps Studio (make.powerapps.com) in environment picker</a:t>
            </a:r>
          </a:p>
          <a:p>
            <a:pPr marL="285689" indent="-285689" algn="just" defTabSz="914168">
              <a:lnSpc>
                <a:spcPct val="90000"/>
              </a:lnSpc>
              <a:spcAft>
                <a:spcPts val="588"/>
              </a:spcAft>
              <a:buFont typeface="Arial" panose="020B0604020202020204" pitchFamily="34" charset="0"/>
              <a:buChar char="•"/>
            </a:pPr>
            <a:r>
              <a:rPr lang="en-US" sz="1600" b="1" dirty="0">
                <a:solidFill>
                  <a:srgbClr val="171717"/>
                </a:solidFill>
                <a:latin typeface="Segoe UI"/>
                <a:ea typeface="Calibri" panose="020F0502020204030204" pitchFamily="34" charset="0"/>
                <a:cs typeface="Times New Roman"/>
              </a:rPr>
              <a:t>Not meant for production use</a:t>
            </a:r>
          </a:p>
          <a:p>
            <a:pPr marL="285689" indent="-285689" algn="just" defTabSz="914168">
              <a:lnSpc>
                <a:spcPct val="90000"/>
              </a:lnSpc>
              <a:spcAft>
                <a:spcPts val="588"/>
              </a:spcAft>
              <a:buFont typeface="Arial" panose="020B0604020202020204" pitchFamily="34" charset="0"/>
              <a:buChar char="•"/>
            </a:pPr>
            <a:endParaRPr lang="en-FI" sz="1600"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defTabSz="932539">
              <a:lnSpc>
                <a:spcPct val="90000"/>
              </a:lnSpc>
              <a:spcAft>
                <a:spcPts val="600"/>
              </a:spcAft>
            </a:pPr>
            <a:endParaRPr lang="en-US" sz="1600" i="1" dirty="0">
              <a:solidFill>
                <a:srgbClr val="000000"/>
              </a:solidFill>
              <a:latin typeface="Segoe UI"/>
            </a:endParaRPr>
          </a:p>
        </p:txBody>
      </p:sp>
      <p:pic>
        <p:nvPicPr>
          <p:cNvPr id="4" name="Picture 3">
            <a:extLst>
              <a:ext uri="{FF2B5EF4-FFF2-40B4-BE49-F238E27FC236}">
                <a16:creationId xmlns:a16="http://schemas.microsoft.com/office/drawing/2014/main" id="{5C6DC687-B735-A658-32F9-CD33CBF169EA}"/>
              </a:ext>
            </a:extLst>
          </p:cNvPr>
          <p:cNvPicPr>
            <a:picLocks noChangeAspect="1"/>
          </p:cNvPicPr>
          <p:nvPr/>
        </p:nvPicPr>
        <p:blipFill>
          <a:blip r:embed="rId4"/>
          <a:stretch>
            <a:fillRect/>
          </a:stretch>
        </p:blipFill>
        <p:spPr>
          <a:xfrm>
            <a:off x="9776592" y="1183754"/>
            <a:ext cx="1991425" cy="289429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2774955-CFE8-9396-9EBA-553472C9BA5F}"/>
              </a:ext>
            </a:extLst>
          </p:cNvPr>
          <p:cNvPicPr>
            <a:picLocks noChangeAspect="1"/>
          </p:cNvPicPr>
          <p:nvPr/>
        </p:nvPicPr>
        <p:blipFill>
          <a:blip r:embed="rId5"/>
          <a:stretch>
            <a:fillRect/>
          </a:stretch>
        </p:blipFill>
        <p:spPr>
          <a:xfrm>
            <a:off x="7863033" y="3601452"/>
            <a:ext cx="2319398" cy="207279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0454133-7B1D-D0FC-E18A-20CC41DA35BA}"/>
              </a:ext>
            </a:extLst>
          </p:cNvPr>
          <p:cNvPicPr>
            <a:picLocks noChangeAspect="1"/>
          </p:cNvPicPr>
          <p:nvPr/>
        </p:nvPicPr>
        <p:blipFill>
          <a:blip r:embed="rId6"/>
          <a:stretch>
            <a:fillRect/>
          </a:stretch>
        </p:blipFill>
        <p:spPr>
          <a:xfrm>
            <a:off x="9979529" y="4724286"/>
            <a:ext cx="1788488" cy="1899920"/>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28FE5603-E483-52F6-3F32-7B3311E0F1C4}"/>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2227294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Dataverse for Teams environment</a:t>
            </a:r>
          </a:p>
        </p:txBody>
      </p:sp>
      <p:sp>
        <p:nvSpPr>
          <p:cNvPr id="8" name="TextBox 7">
            <a:extLst>
              <a:ext uri="{FF2B5EF4-FFF2-40B4-BE49-F238E27FC236}">
                <a16:creationId xmlns:a16="http://schemas.microsoft.com/office/drawing/2014/main" id="{F8512D26-B5AC-4ACE-ABEC-6825F54153AA}"/>
              </a:ext>
            </a:extLst>
          </p:cNvPr>
          <p:cNvSpPr txBox="1"/>
          <p:nvPr/>
        </p:nvSpPr>
        <p:spPr>
          <a:xfrm>
            <a:off x="452416" y="1027369"/>
            <a:ext cx="6636475" cy="5235237"/>
          </a:xfrm>
          <a:prstGeom prst="rect">
            <a:avLst/>
          </a:prstGeom>
          <a:noFill/>
        </p:spPr>
        <p:txBody>
          <a:bodyPr wrap="square" lIns="182854" tIns="146283" rIns="182854" bIns="146283" rtlCol="0" anchor="t">
            <a:spAutoFit/>
          </a:bodyPr>
          <a:lstStyle/>
          <a:p>
            <a:pPr defTabSz="932539">
              <a:lnSpc>
                <a:spcPct val="90000"/>
              </a:lnSpc>
              <a:spcAft>
                <a:spcPts val="600"/>
              </a:spcAft>
            </a:pPr>
            <a:r>
              <a:rPr lang="en-US" b="1" dirty="0">
                <a:latin typeface="Segoe UI"/>
              </a:rPr>
              <a:t>Definition:</a:t>
            </a:r>
          </a:p>
          <a:p>
            <a:pPr defTabSz="932539">
              <a:lnSpc>
                <a:spcPct val="90000"/>
              </a:lnSpc>
              <a:spcAft>
                <a:spcPts val="600"/>
              </a:spcAft>
            </a:pPr>
            <a:r>
              <a:rPr lang="en-US" sz="1600" dirty="0">
                <a:solidFill>
                  <a:srgbClr val="000000"/>
                </a:solidFill>
                <a:latin typeface="Segoe UI"/>
              </a:rPr>
              <a:t>Is automatically created for the selected team when you </a:t>
            </a:r>
            <a:r>
              <a:rPr lang="en-US" sz="1600" b="1" dirty="0">
                <a:solidFill>
                  <a:srgbClr val="000000"/>
                </a:solidFill>
                <a:latin typeface="Segoe UI"/>
              </a:rPr>
              <a:t>create an app or bot in Microsoft Teams </a:t>
            </a:r>
            <a:r>
              <a:rPr lang="en-US" sz="1600" dirty="0">
                <a:solidFill>
                  <a:srgbClr val="000000"/>
                </a:solidFill>
                <a:latin typeface="Segoe UI"/>
              </a:rPr>
              <a:t>or </a:t>
            </a:r>
            <a:r>
              <a:rPr lang="en-US" sz="1600" b="1" dirty="0">
                <a:solidFill>
                  <a:srgbClr val="000000"/>
                </a:solidFill>
                <a:latin typeface="Segoe UI"/>
              </a:rPr>
              <a:t>install a Power Apps app from the app catalog</a:t>
            </a:r>
            <a:r>
              <a:rPr lang="en-US" sz="1600" dirty="0">
                <a:solidFill>
                  <a:srgbClr val="000000"/>
                </a:solidFill>
                <a:latin typeface="Segoe UI"/>
              </a:rPr>
              <a:t> </a:t>
            </a:r>
            <a:r>
              <a:rPr lang="en-US" sz="1600" u="sng" dirty="0">
                <a:solidFill>
                  <a:srgbClr val="000000"/>
                </a:solidFill>
                <a:latin typeface="Segoe UI"/>
              </a:rPr>
              <a:t>for the first time</a:t>
            </a:r>
            <a:r>
              <a:rPr lang="en-US" sz="1600" dirty="0">
                <a:solidFill>
                  <a:srgbClr val="000000"/>
                </a:solidFill>
                <a:latin typeface="Segoe UI"/>
              </a:rPr>
              <a:t>. </a:t>
            </a:r>
          </a:p>
          <a:p>
            <a:pPr defTabSz="932539">
              <a:lnSpc>
                <a:spcPct val="90000"/>
              </a:lnSpc>
              <a:spcAft>
                <a:spcPts val="600"/>
              </a:spcAft>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Each team can have </a:t>
            </a:r>
            <a:r>
              <a:rPr lang="en-US" sz="1600"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one</a:t>
            </a: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 environment, and all data, apps, bots, and flows created with the Power Apps app inside a team are available from that team's Dataverse for Teams database.</a:t>
            </a:r>
          </a:p>
          <a:p>
            <a:pPr defTabSz="932539">
              <a:lnSpc>
                <a:spcPct val="90000"/>
              </a:lnSpc>
              <a:spcAft>
                <a:spcPts val="600"/>
              </a:spcAft>
            </a:pPr>
            <a:r>
              <a:rPr lang="en-US" sz="1600" dirty="0">
                <a:solidFill>
                  <a:srgbClr val="000000"/>
                </a:solidFill>
                <a:latin typeface="Segoe UI"/>
              </a:rPr>
              <a:t>Learn more </a:t>
            </a:r>
            <a:r>
              <a:rPr lang="en-US" sz="1600" dirty="0">
                <a:solidFill>
                  <a:srgbClr val="000000"/>
                </a:solidFill>
                <a:latin typeface="Segoe UI"/>
                <a:hlinkClick r:id="rId4"/>
              </a:rPr>
              <a:t>here</a:t>
            </a:r>
            <a:r>
              <a:rPr lang="en-US" sz="1600" dirty="0">
                <a:solidFill>
                  <a:srgbClr val="000000"/>
                </a:solidFill>
                <a:latin typeface="Segoe UI"/>
              </a:rPr>
              <a:t>.</a:t>
            </a:r>
            <a:endParaRPr lang="en-US" sz="1600" i="1" dirty="0">
              <a:solidFill>
                <a:srgbClr val="000000"/>
              </a:solidFill>
              <a:latin typeface="Segoe UI"/>
            </a:endParaRPr>
          </a:p>
          <a:p>
            <a:pPr defTabSz="932539">
              <a:lnSpc>
                <a:spcPct val="90000"/>
              </a:lnSpc>
              <a:spcAft>
                <a:spcPts val="600"/>
              </a:spcAft>
            </a:pPr>
            <a:endParaRPr lang="en-US" sz="1400" dirty="0">
              <a:solidFill>
                <a:srgbClr val="000000"/>
              </a:solidFill>
              <a:latin typeface="Segoe UI"/>
            </a:endParaRPr>
          </a:p>
          <a:p>
            <a:pPr defTabSz="932539">
              <a:lnSpc>
                <a:spcPct val="90000"/>
              </a:lnSpc>
              <a:spcAft>
                <a:spcPts val="600"/>
              </a:spcAft>
            </a:pPr>
            <a:r>
              <a:rPr lang="en-US" b="1" dirty="0">
                <a:solidFill>
                  <a:srgbClr val="000000"/>
                </a:solidFill>
                <a:latin typeface="Segoe UI"/>
              </a:rPr>
              <a:t>Key facts:</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Available as part of select Microsoft 365 subscription like E3/E5</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Possible to create own backups along system backups and restore backups 7 days back in time</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a:ea typeface="Calibri" panose="020F0502020204030204" pitchFamily="34" charset="0"/>
                <a:cs typeface="Times New Roman"/>
              </a:rPr>
              <a:t>Team guests can access apps, bots, flows, and data but not able to make or edit apps</a:t>
            </a:r>
            <a:r>
              <a:rPr lang="en-FI" sz="1600" dirty="0">
                <a:solidFill>
                  <a:srgbClr val="171717"/>
                </a:solidFill>
                <a:latin typeface="Segoe UI"/>
                <a:ea typeface="Calibri" panose="020F0502020204030204" pitchFamily="34" charset="0"/>
                <a:cs typeface="Times New Roman"/>
              </a:rPr>
              <a:t> </a:t>
            </a:r>
            <a:r>
              <a:rPr lang="en-US" sz="1600" dirty="0">
                <a:solidFill>
                  <a:srgbClr val="171717"/>
                </a:solidFill>
                <a:latin typeface="Segoe UI"/>
                <a:ea typeface="Calibri" panose="020F0502020204030204" pitchFamily="34" charset="0"/>
                <a:cs typeface="Times New Roman"/>
              </a:rPr>
              <a:t>-</a:t>
            </a:r>
            <a:r>
              <a:rPr lang="en-FI" sz="1600" dirty="0">
                <a:solidFill>
                  <a:srgbClr val="171717"/>
                </a:solidFill>
                <a:latin typeface="Segoe UI"/>
                <a:ea typeface="Calibri" panose="020F0502020204030204" pitchFamily="34" charset="0"/>
                <a:cs typeface="Times New Roman"/>
              </a:rPr>
              <a:t> </a:t>
            </a:r>
            <a:r>
              <a:rPr lang="en-US" sz="1600" dirty="0">
                <a:solidFill>
                  <a:srgbClr val="171717"/>
                </a:solidFill>
                <a:latin typeface="Segoe UI"/>
                <a:ea typeface="Calibri" panose="020F0502020204030204" pitchFamily="34" charset="0"/>
                <a:cs typeface="Times New Roman"/>
              </a:rPr>
              <a:t>only discover and run</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Dataverse for Teams database (“light version” of Dataverse) can be upgraded to full version of Dataverse</a:t>
            </a:r>
          </a:p>
          <a:p>
            <a:pPr defTabSz="932539">
              <a:lnSpc>
                <a:spcPct val="90000"/>
              </a:lnSpc>
              <a:spcAft>
                <a:spcPts val="600"/>
              </a:spcAft>
            </a:pPr>
            <a:endParaRPr lang="en-US" sz="1600" i="1" dirty="0">
              <a:solidFill>
                <a:srgbClr val="000000"/>
              </a:solidFill>
              <a:latin typeface="Segoe UI"/>
            </a:endParaRPr>
          </a:p>
        </p:txBody>
      </p:sp>
      <p:pic>
        <p:nvPicPr>
          <p:cNvPr id="4" name="Picture 3">
            <a:extLst>
              <a:ext uri="{FF2B5EF4-FFF2-40B4-BE49-F238E27FC236}">
                <a16:creationId xmlns:a16="http://schemas.microsoft.com/office/drawing/2014/main" id="{F07CDB26-1EFB-495E-8A8F-339BD0DD624B}"/>
              </a:ext>
            </a:extLst>
          </p:cNvPr>
          <p:cNvPicPr>
            <a:picLocks noChangeAspect="1"/>
          </p:cNvPicPr>
          <p:nvPr/>
        </p:nvPicPr>
        <p:blipFill>
          <a:blip r:embed="rId5"/>
          <a:stretch>
            <a:fillRect/>
          </a:stretch>
        </p:blipFill>
        <p:spPr>
          <a:xfrm>
            <a:off x="7092329" y="878902"/>
            <a:ext cx="4991458" cy="2612978"/>
          </a:xfrm>
          <a:prstGeom prst="rect">
            <a:avLst/>
          </a:prstGeom>
        </p:spPr>
      </p:pic>
      <p:pic>
        <p:nvPicPr>
          <p:cNvPr id="5" name="Picture 4">
            <a:extLst>
              <a:ext uri="{FF2B5EF4-FFF2-40B4-BE49-F238E27FC236}">
                <a16:creationId xmlns:a16="http://schemas.microsoft.com/office/drawing/2014/main" id="{6DFA16EC-2117-4B99-A08C-6B8D22AC6ACE}"/>
              </a:ext>
            </a:extLst>
          </p:cNvPr>
          <p:cNvPicPr>
            <a:picLocks noChangeAspect="1"/>
          </p:cNvPicPr>
          <p:nvPr/>
        </p:nvPicPr>
        <p:blipFill>
          <a:blip r:embed="rId6"/>
          <a:stretch>
            <a:fillRect/>
          </a:stretch>
        </p:blipFill>
        <p:spPr>
          <a:xfrm>
            <a:off x="7172845" y="3759262"/>
            <a:ext cx="4943917" cy="2883077"/>
          </a:xfrm>
          <a:prstGeom prst="rect">
            <a:avLst/>
          </a:prstGeom>
        </p:spPr>
      </p:pic>
      <p:sp>
        <p:nvSpPr>
          <p:cNvPr id="3" name="Footer Placeholder 2">
            <a:extLst>
              <a:ext uri="{FF2B5EF4-FFF2-40B4-BE49-F238E27FC236}">
                <a16:creationId xmlns:a16="http://schemas.microsoft.com/office/drawing/2014/main" id="{477B347E-E2C4-E131-8EE1-7096D1FF8A4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7226172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fade">
                                      <p:cBhvr>
                                        <p:cTn id="30" dur="500"/>
                                        <p:tgtEl>
                                          <p:spTgt spid="8">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fade">
                                      <p:cBhvr>
                                        <p:cTn id="33" dur="500"/>
                                        <p:tgtEl>
                                          <p:spTgt spid="8">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8" end="8"/>
                                            </p:txEl>
                                          </p:spTgt>
                                        </p:tgtEl>
                                        <p:attrNameLst>
                                          <p:attrName>style.visibility</p:attrName>
                                        </p:attrNameLst>
                                      </p:cBhvr>
                                      <p:to>
                                        <p:strVal val="visible"/>
                                      </p:to>
                                    </p:set>
                                    <p:animEffect transition="in" filter="fade">
                                      <p:cBhvr>
                                        <p:cTn id="36" dur="500"/>
                                        <p:tgtEl>
                                          <p:spTgt spid="8">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animEffect transition="in" filter="fade">
                                      <p:cBhvr>
                                        <p:cTn id="39"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Dataverse for Teams restrictions</a:t>
            </a:r>
          </a:p>
        </p:txBody>
      </p:sp>
      <p:sp>
        <p:nvSpPr>
          <p:cNvPr id="6" name="TextBox 5">
            <a:extLst>
              <a:ext uri="{FF2B5EF4-FFF2-40B4-BE49-F238E27FC236}">
                <a16:creationId xmlns:a16="http://schemas.microsoft.com/office/drawing/2014/main" id="{2F4532CA-2842-462B-A0D6-A5B3B8B11C59}"/>
              </a:ext>
            </a:extLst>
          </p:cNvPr>
          <p:cNvSpPr txBox="1"/>
          <p:nvPr/>
        </p:nvSpPr>
        <p:spPr>
          <a:xfrm>
            <a:off x="538680" y="850826"/>
            <a:ext cx="11372995" cy="5561480"/>
          </a:xfrm>
          <a:prstGeom prst="rect">
            <a:avLst/>
          </a:prstGeom>
          <a:noFill/>
        </p:spPr>
        <p:txBody>
          <a:bodyPr wrap="square" lIns="182854" tIns="146283" rIns="182854" bIns="146283" rtlCol="0" anchor="t">
            <a:spAutoFit/>
          </a:bodyPr>
          <a:lstStyle/>
          <a:p>
            <a:pPr marL="342900" indent="-342900" defTabSz="932539">
              <a:lnSpc>
                <a:spcPct val="90000"/>
              </a:lnSpc>
              <a:spcAft>
                <a:spcPts val="1200"/>
              </a:spcAft>
              <a:buFont typeface="Arial"/>
              <a:buChar char="•"/>
            </a:pPr>
            <a:r>
              <a:rPr lang="en-US" sz="20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Teams can invite </a:t>
            </a:r>
            <a:r>
              <a:rPr lang="en-US" sz="2000" dirty="0">
                <a:latin typeface="Segoe UI" panose="020B0502040204020203" pitchFamily="34" charset="0"/>
                <a:ea typeface="Calibri" panose="020F0502020204030204" pitchFamily="34" charset="0"/>
                <a:cs typeface="Times New Roman" panose="02020603050405020304" pitchFamily="18" charset="0"/>
              </a:rPr>
              <a:t>guests who can discover &amp; run apps, bots, flows, and access data in </a:t>
            </a:r>
            <a:r>
              <a:rPr lang="en-US" sz="20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the Dataverse for Teams DB within their Team. However, they </a:t>
            </a:r>
            <a:r>
              <a:rPr lang="en-US" sz="2000"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won't be allowed to install, make, or edit apps. </a:t>
            </a:r>
            <a:endParaRPr lang="en-US" b="1" dirty="0"/>
          </a:p>
          <a:p>
            <a:pPr marL="342900" indent="-342900" defTabSz="932539">
              <a:lnSpc>
                <a:spcPct val="90000"/>
              </a:lnSpc>
              <a:spcAft>
                <a:spcPts val="1200"/>
              </a:spcAft>
              <a:buFont typeface="Arial"/>
              <a:buChar char="•"/>
            </a:pPr>
            <a:r>
              <a:rPr lang="en-US" sz="20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Dataverse for Teams Apps </a:t>
            </a:r>
            <a:r>
              <a:rPr lang="en-US" sz="2000"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will </a:t>
            </a:r>
            <a:r>
              <a:rPr lang="en-US" sz="2000" b="1" dirty="0">
                <a:latin typeface="Segoe UI" panose="020B0502040204020203" pitchFamily="34" charset="0"/>
                <a:ea typeface="Calibri" panose="020F0502020204030204" pitchFamily="34" charset="0"/>
                <a:cs typeface="Times New Roman" panose="02020603050405020304" pitchFamily="18" charset="0"/>
              </a:rPr>
              <a:t>only be accessible in Teams and Teams Mobile</a:t>
            </a:r>
            <a:r>
              <a:rPr lang="en-US" sz="2000" dirty="0">
                <a:latin typeface="Segoe UI" panose="020B0502040204020203" pitchFamily="34" charset="0"/>
                <a:ea typeface="Calibri" panose="020F0502020204030204" pitchFamily="34" charset="0"/>
                <a:cs typeface="Times New Roman" panose="02020603050405020304" pitchFamily="18" charset="0"/>
              </a:rPr>
              <a:t>.</a:t>
            </a:r>
          </a:p>
          <a:p>
            <a:pPr marL="342900" indent="-342900" defTabSz="932539">
              <a:lnSpc>
                <a:spcPct val="90000"/>
              </a:lnSpc>
              <a:spcAft>
                <a:spcPts val="1200"/>
              </a:spcAft>
              <a:buFont typeface="Arial"/>
              <a:buChar char="•"/>
            </a:pPr>
            <a:r>
              <a:rPr lang="en-US" sz="20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For any standalone Power Apps or Power Automate usage, which includes API access as well, the Dataverse for Teams schema will need to be promoted to Dataverse.</a:t>
            </a:r>
          </a:p>
          <a:p>
            <a:pPr marL="342900" indent="-342900" defTabSz="932539">
              <a:lnSpc>
                <a:spcPct val="90000"/>
              </a:lnSpc>
              <a:spcAft>
                <a:spcPts val="1200"/>
              </a:spcAft>
              <a:buFont typeface="Arial"/>
              <a:buChar char="•"/>
            </a:pPr>
            <a:r>
              <a:rPr lang="en-US" sz="20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No direct API access or pro developer experience will be provided, and only Power Apps embedded within the Teams client will be able to access the runtime.</a:t>
            </a:r>
          </a:p>
          <a:p>
            <a:pPr marL="342900" indent="-342900" defTabSz="932539">
              <a:lnSpc>
                <a:spcPct val="90000"/>
              </a:lnSpc>
              <a:spcAft>
                <a:spcPts val="1200"/>
              </a:spcAft>
              <a:buFont typeface="Arial"/>
              <a:buChar char="•"/>
            </a:pPr>
            <a:r>
              <a:rPr lang="en-US" sz="20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Apps created in Microsoft Teams that use Dataverse for Teams will be accessible outside of Microsoft Teams in a web browser if you have a trial or standalone Power Apps license. However, note the following:</a:t>
            </a:r>
          </a:p>
          <a:p>
            <a:pPr marL="742950" lvl="1" indent="-285750" defTabSz="932539">
              <a:lnSpc>
                <a:spcPct val="90000"/>
              </a:lnSpc>
              <a:spcAft>
                <a:spcPts val="600"/>
              </a:spcAft>
              <a:buFont typeface="Arial"/>
              <a:buChar char="•"/>
            </a:pPr>
            <a:r>
              <a:rPr lang="en-US" dirty="0">
                <a:solidFill>
                  <a:srgbClr val="171717"/>
                </a:solidFill>
                <a:latin typeface="Segoe UI"/>
                <a:ea typeface="Calibri" panose="020F0502020204030204" pitchFamily="34" charset="0"/>
                <a:cs typeface="Times New Roman"/>
              </a:rPr>
              <a:t>Apps not displayed in make.powerapps.com or Power Apps mobile app </a:t>
            </a:r>
          </a:p>
          <a:p>
            <a:pPr marL="742950" lvl="1" indent="-285750" defTabSz="932539">
              <a:lnSpc>
                <a:spcPct val="90000"/>
              </a:lnSpc>
              <a:spcAft>
                <a:spcPts val="600"/>
              </a:spcAft>
              <a:buFont typeface="Arial"/>
              <a:buChar char="•"/>
            </a:pPr>
            <a:r>
              <a:rPr lang="en-US" dirty="0">
                <a:solidFill>
                  <a:srgbClr val="171717"/>
                </a:solidFill>
                <a:latin typeface="Segoe UI"/>
                <a:ea typeface="Calibri" panose="020F0502020204030204" pitchFamily="34" charset="0"/>
                <a:cs typeface="Times New Roman"/>
              </a:rPr>
              <a:t>The only way to run these apps is to launch them in a web browser from Teams using Go to website or Open in browser in the Power Apps mobile app.</a:t>
            </a:r>
            <a:endParaRPr lang="en-US" dirty="0"/>
          </a:p>
          <a:p>
            <a:pPr marL="742950" lvl="1" indent="-285750" defTabSz="932539">
              <a:lnSpc>
                <a:spcPct val="90000"/>
              </a:lnSpc>
              <a:spcAft>
                <a:spcPts val="600"/>
              </a:spcAft>
              <a:buFont typeface="Arial"/>
              <a:buChar char="•"/>
            </a:pP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When run outside of Teams, the Teams integration object’s values won’t be available.</a:t>
            </a:r>
            <a:endParaRPr lang="en-US" dirty="0">
              <a:latin typeface="Segoe UI"/>
              <a:cs typeface="Segoe UI"/>
            </a:endParaRPr>
          </a:p>
          <a:p>
            <a:pPr algn="just" defTabSz="932539">
              <a:lnSpc>
                <a:spcPct val="90000"/>
              </a:lnSpc>
              <a:spcAft>
                <a:spcPts val="600"/>
              </a:spcAft>
            </a:pPr>
            <a:endParaRPr lang="en-US" sz="1600" dirty="0">
              <a:latin typeface="Segoe UI"/>
            </a:endParaRPr>
          </a:p>
        </p:txBody>
      </p:sp>
      <p:sp>
        <p:nvSpPr>
          <p:cNvPr id="3" name="Footer Placeholder 2">
            <a:extLst>
              <a:ext uri="{FF2B5EF4-FFF2-40B4-BE49-F238E27FC236}">
                <a16:creationId xmlns:a16="http://schemas.microsoft.com/office/drawing/2014/main" id="{E1585DDF-E090-F7C9-15AF-6A4A82DFEA5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849906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 calcmode="lin" valueType="num">
                                      <p:cBhvr additive="base">
                                        <p:cTn id="3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Create an environment</a:t>
            </a:r>
          </a:p>
        </p:txBody>
      </p:sp>
      <p:sp>
        <p:nvSpPr>
          <p:cNvPr id="6" name="TextBox 5">
            <a:extLst>
              <a:ext uri="{FF2B5EF4-FFF2-40B4-BE49-F238E27FC236}">
                <a16:creationId xmlns:a16="http://schemas.microsoft.com/office/drawing/2014/main" id="{2F4532CA-2842-462B-A0D6-A5B3B8B11C59}"/>
              </a:ext>
            </a:extLst>
          </p:cNvPr>
          <p:cNvSpPr txBox="1"/>
          <p:nvPr/>
        </p:nvSpPr>
        <p:spPr>
          <a:xfrm>
            <a:off x="461042" y="1050268"/>
            <a:ext cx="6880412" cy="5032104"/>
          </a:xfrm>
          <a:prstGeom prst="rect">
            <a:avLst/>
          </a:prstGeom>
          <a:noFill/>
        </p:spPr>
        <p:txBody>
          <a:bodyPr wrap="square" lIns="182854" tIns="146283" rIns="182854" bIns="146283" rtlCol="0" anchor="t">
            <a:spAutoFit/>
          </a:bodyPr>
          <a:lstStyle/>
          <a:p>
            <a:pPr defTabSz="932539">
              <a:lnSpc>
                <a:spcPct val="90000"/>
              </a:lnSpc>
              <a:spcAft>
                <a:spcPts val="600"/>
              </a:spcAft>
            </a:pPr>
            <a:r>
              <a:rPr lang="en-US" sz="1600" dirty="0"/>
              <a:t>You can create environments in the Power Platform Admin Center (PPAC), PowerShell, or using Power Platform Management Connectors in Power Apps and Flows.</a:t>
            </a:r>
          </a:p>
          <a:p>
            <a:pPr defTabSz="932539">
              <a:lnSpc>
                <a:spcPct val="90000"/>
              </a:lnSpc>
              <a:spcAft>
                <a:spcPts val="600"/>
              </a:spcAft>
            </a:pPr>
            <a:r>
              <a:rPr lang="en-US" sz="1600" dirty="0"/>
              <a:t>Environment can be created either with or without Dataverse database.</a:t>
            </a:r>
            <a:endParaRPr lang="en-US" sz="1600" dirty="0">
              <a:cs typeface="Segoe UI"/>
            </a:endParaRPr>
          </a:p>
          <a:p>
            <a:pPr defTabSz="932539">
              <a:lnSpc>
                <a:spcPct val="90000"/>
              </a:lnSpc>
              <a:spcAft>
                <a:spcPts val="600"/>
              </a:spcAft>
            </a:pPr>
            <a:r>
              <a:rPr lang="en-US" sz="1600" dirty="0">
                <a:solidFill>
                  <a:srgbClr val="FF0000"/>
                </a:solidFill>
              </a:rPr>
              <a:t>NOTE! These do not apply for Dataverse for Teams environments</a:t>
            </a:r>
            <a:endParaRPr lang="en-US" sz="1600" dirty="0">
              <a:solidFill>
                <a:srgbClr val="FF0000"/>
              </a:solidFill>
              <a:cs typeface="Segoe UI"/>
            </a:endParaRPr>
          </a:p>
          <a:p>
            <a:pPr defTabSz="932539">
              <a:lnSpc>
                <a:spcPct val="90000"/>
              </a:lnSpc>
              <a:spcAft>
                <a:spcPts val="600"/>
              </a:spcAft>
            </a:pPr>
            <a:endParaRPr lang="en-US" sz="400" b="1" dirty="0">
              <a:solidFill>
                <a:srgbClr val="000000"/>
              </a:solidFill>
              <a:latin typeface="Segoe UI"/>
            </a:endParaRPr>
          </a:p>
          <a:p>
            <a:pPr defTabSz="932539">
              <a:lnSpc>
                <a:spcPct val="90000"/>
              </a:lnSpc>
              <a:spcAft>
                <a:spcPts val="600"/>
              </a:spcAft>
            </a:pPr>
            <a:r>
              <a:rPr lang="en-US" sz="1600" dirty="0">
                <a:solidFill>
                  <a:srgbClr val="000000"/>
                </a:solidFill>
                <a:latin typeface="Segoe UI"/>
              </a:rPr>
              <a:t>To create an environment, all the following must be </a:t>
            </a:r>
            <a:r>
              <a:rPr lang="en-US" sz="1600" b="1" dirty="0">
                <a:solidFill>
                  <a:srgbClr val="000000"/>
                </a:solidFill>
                <a:latin typeface="Segoe UI"/>
              </a:rPr>
              <a:t>true:</a:t>
            </a:r>
          </a:p>
          <a:p>
            <a:pPr marL="285750" indent="-285750" defTabSz="932539">
              <a:lnSpc>
                <a:spcPct val="90000"/>
              </a:lnSpc>
              <a:spcAft>
                <a:spcPts val="600"/>
              </a:spcAft>
              <a:buFont typeface="Arial" panose="020B0604020202020204" pitchFamily="34" charset="0"/>
              <a:buChar char="•"/>
            </a:pPr>
            <a:r>
              <a:rPr lang="en-US" sz="1600" dirty="0">
                <a:solidFill>
                  <a:srgbClr val="171717"/>
                </a:solidFill>
                <a:latin typeface="Segoe UI"/>
                <a:cs typeface="Segoe UI"/>
              </a:rPr>
              <a:t>The user has a license that allows environment creation.</a:t>
            </a:r>
            <a:endParaRPr lang="en-US" sz="1600" dirty="0">
              <a:solidFill>
                <a:srgbClr val="171717"/>
              </a:solidFill>
              <a:latin typeface="Segoe UI" panose="020B0502040204020203" pitchFamily="34" charset="0"/>
              <a:cs typeface="Segoe UI"/>
            </a:endParaRPr>
          </a:p>
          <a:p>
            <a:pPr marL="285750" indent="-285750" defTabSz="932539">
              <a:lnSpc>
                <a:spcPct val="90000"/>
              </a:lnSpc>
              <a:spcAft>
                <a:spcPts val="600"/>
              </a:spcAft>
              <a:buFont typeface="Arial" panose="020B0604020202020204" pitchFamily="34" charset="0"/>
              <a:buChar char="•"/>
            </a:pPr>
            <a:r>
              <a:rPr lang="en-US" sz="1600" dirty="0">
                <a:solidFill>
                  <a:srgbClr val="171717"/>
                </a:solidFill>
                <a:latin typeface="Segoe UI"/>
                <a:ea typeface="Calibri" panose="020F0502020204030204" pitchFamily="34" charset="0"/>
                <a:cs typeface="Times New Roman"/>
              </a:rPr>
              <a:t>Environment creation is allowed in tenant level for users (if not then allowed only for Global, Power Platform or Dynamics Admin).</a:t>
            </a:r>
            <a:endPar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285750" indent="-285750" defTabSz="932539">
              <a:lnSpc>
                <a:spcPct val="90000"/>
              </a:lnSpc>
              <a:spcAft>
                <a:spcPts val="600"/>
              </a:spcAft>
              <a:buFont typeface="Arial" panose="020B0604020202020204" pitchFamily="34" charset="0"/>
              <a:buChar char="•"/>
            </a:pPr>
            <a:r>
              <a:rPr lang="en-US" sz="1600" dirty="0">
                <a:solidFill>
                  <a:srgbClr val="171717"/>
                </a:solidFill>
                <a:latin typeface="Segoe UI"/>
                <a:ea typeface="Calibri" panose="020F0502020204030204" pitchFamily="34" charset="0"/>
                <a:cs typeface="Times New Roman"/>
              </a:rPr>
              <a:t>For </a:t>
            </a:r>
            <a:r>
              <a:rPr lang="en-US" sz="1600" b="1" dirty="0">
                <a:solidFill>
                  <a:srgbClr val="171717"/>
                </a:solidFill>
                <a:latin typeface="Segoe UI"/>
                <a:ea typeface="Calibri" panose="020F0502020204030204" pitchFamily="34" charset="0"/>
                <a:cs typeface="Times New Roman"/>
              </a:rPr>
              <a:t>production</a:t>
            </a:r>
            <a:r>
              <a:rPr lang="en-US" sz="1600" dirty="0">
                <a:solidFill>
                  <a:srgbClr val="171717"/>
                </a:solidFill>
                <a:latin typeface="Segoe UI"/>
                <a:ea typeface="Calibri" panose="020F0502020204030204" pitchFamily="34" charset="0"/>
                <a:cs typeface="Times New Roman"/>
              </a:rPr>
              <a:t> and </a:t>
            </a:r>
            <a:r>
              <a:rPr lang="en-US" sz="1600" b="1" dirty="0">
                <a:solidFill>
                  <a:srgbClr val="171717"/>
                </a:solidFill>
                <a:latin typeface="Segoe UI"/>
                <a:ea typeface="Calibri" panose="020F0502020204030204" pitchFamily="34" charset="0"/>
                <a:cs typeface="Times New Roman"/>
              </a:rPr>
              <a:t>sandbox </a:t>
            </a:r>
            <a:r>
              <a:rPr lang="en-US" sz="1600" dirty="0">
                <a:solidFill>
                  <a:srgbClr val="171717"/>
                </a:solidFill>
                <a:latin typeface="Segoe UI"/>
                <a:ea typeface="Calibri" panose="020F0502020204030204" pitchFamily="34" charset="0"/>
                <a:cs typeface="Times New Roman"/>
              </a:rPr>
              <a:t>environments, the tenant must have </a:t>
            </a:r>
            <a:r>
              <a:rPr lang="en-US" sz="1600" b="1" dirty="0">
                <a:solidFill>
                  <a:srgbClr val="171717"/>
                </a:solidFill>
                <a:latin typeface="Segoe UI"/>
                <a:ea typeface="Calibri" panose="020F0502020204030204" pitchFamily="34" charset="0"/>
                <a:cs typeface="Times New Roman"/>
              </a:rPr>
              <a:t>at least 1GB </a:t>
            </a:r>
            <a:r>
              <a:rPr lang="en-US" sz="1600" dirty="0">
                <a:solidFill>
                  <a:srgbClr val="171717"/>
                </a:solidFill>
                <a:latin typeface="Segoe UI"/>
                <a:ea typeface="Calibri" panose="020F0502020204030204" pitchFamily="34" charset="0"/>
                <a:cs typeface="Times New Roman"/>
              </a:rPr>
              <a:t>of database storage capacity available.</a:t>
            </a:r>
            <a:endPar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285750" indent="-285750" defTabSz="932539">
              <a:lnSpc>
                <a:spcPct val="90000"/>
              </a:lnSpc>
              <a:spcAft>
                <a:spcPts val="600"/>
              </a:spcAft>
              <a:buFont typeface="Arial" panose="020B0604020202020204" pitchFamily="34" charset="0"/>
              <a:buChar char="•"/>
            </a:pPr>
            <a:r>
              <a:rPr lang="en-US" sz="1600" b="0" i="0" dirty="0">
                <a:solidFill>
                  <a:srgbClr val="171717"/>
                </a:solidFill>
                <a:effectLst/>
                <a:latin typeface="Segoe UI"/>
                <a:cs typeface="Segoe UI"/>
              </a:rPr>
              <a:t>For trial (standard) environments, the user needs a license providing per-user entitlement for trial environments (refer to the table above). This applies to tenant-level admins, as well.</a:t>
            </a:r>
          </a:p>
          <a:p>
            <a:pPr marL="285750" indent="-285750" defTabSz="932539">
              <a:lnSpc>
                <a:spcPct val="90000"/>
              </a:lnSpc>
              <a:spcAft>
                <a:spcPts val="600"/>
              </a:spcAft>
              <a:buFont typeface="Arial" panose="020B0604020202020204" pitchFamily="34" charset="0"/>
              <a:buChar char="•"/>
            </a:pPr>
            <a:r>
              <a:rPr lang="en-US" sz="1600" b="0" i="0" dirty="0">
                <a:solidFill>
                  <a:srgbClr val="171717"/>
                </a:solidFill>
                <a:effectLst/>
                <a:latin typeface="Segoe UI" panose="020B0502040204020203" pitchFamily="34" charset="0"/>
              </a:rPr>
              <a:t>For trial (subscription-based) environments, each offer-based trial (also known as "admin trial") subscription entitles the tenant to three subscription-based trial environments. </a:t>
            </a:r>
            <a:r>
              <a:rPr lang="en-US" sz="1600" b="0" i="0" u="sng" dirty="0">
                <a:solidFill>
                  <a:srgbClr val="171717"/>
                </a:solidFill>
                <a:effectLst/>
                <a:latin typeface="Segoe UI" panose="020B0502040204020203" pitchFamily="34" charset="0"/>
              </a:rPr>
              <a:t>Only tenant-level admins are able to provision trial (subscription-based) environments.</a:t>
            </a:r>
            <a:endPar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p:txBody>
      </p:sp>
      <p:graphicFrame>
        <p:nvGraphicFramePr>
          <p:cNvPr id="3" name="Table 4">
            <a:extLst>
              <a:ext uri="{FF2B5EF4-FFF2-40B4-BE49-F238E27FC236}">
                <a16:creationId xmlns:a16="http://schemas.microsoft.com/office/drawing/2014/main" id="{9EB51767-942B-444D-AC00-D6C4EB79497E}"/>
              </a:ext>
            </a:extLst>
          </p:cNvPr>
          <p:cNvGraphicFramePr>
            <a:graphicFrameLocks noGrp="1"/>
          </p:cNvGraphicFramePr>
          <p:nvPr>
            <p:extLst>
              <p:ext uri="{D42A27DB-BD31-4B8C-83A1-F6EECF244321}">
                <p14:modId xmlns:p14="http://schemas.microsoft.com/office/powerpoint/2010/main" val="1486423145"/>
              </p:ext>
            </p:extLst>
          </p:nvPr>
        </p:nvGraphicFramePr>
        <p:xfrm>
          <a:off x="7341454" y="1248702"/>
          <a:ext cx="4850546" cy="4833670"/>
        </p:xfrm>
        <a:graphic>
          <a:graphicData uri="http://schemas.openxmlformats.org/drawingml/2006/table">
            <a:tbl>
              <a:tblPr firstRow="1" bandRow="1">
                <a:tableStyleId>{2D5ABB26-0587-4C30-8999-92F81FD0307C}</a:tableStyleId>
              </a:tblPr>
              <a:tblGrid>
                <a:gridCol w="2712476">
                  <a:extLst>
                    <a:ext uri="{9D8B030D-6E8A-4147-A177-3AD203B41FA5}">
                      <a16:colId xmlns:a16="http://schemas.microsoft.com/office/drawing/2014/main" val="3265820528"/>
                    </a:ext>
                  </a:extLst>
                </a:gridCol>
                <a:gridCol w="808425">
                  <a:extLst>
                    <a:ext uri="{9D8B030D-6E8A-4147-A177-3AD203B41FA5}">
                      <a16:colId xmlns:a16="http://schemas.microsoft.com/office/drawing/2014/main" val="388962301"/>
                    </a:ext>
                  </a:extLst>
                </a:gridCol>
                <a:gridCol w="1329645">
                  <a:extLst>
                    <a:ext uri="{9D8B030D-6E8A-4147-A177-3AD203B41FA5}">
                      <a16:colId xmlns:a16="http://schemas.microsoft.com/office/drawing/2014/main" val="2339830346"/>
                    </a:ext>
                  </a:extLst>
                </a:gridCol>
              </a:tblGrid>
              <a:tr h="566372">
                <a:tc>
                  <a:txBody>
                    <a:bodyPr/>
                    <a:lstStyle/>
                    <a:p>
                      <a:r>
                        <a:rPr lang="en-US" sz="1400" dirty="0"/>
                        <a:t>License</a:t>
                      </a:r>
                    </a:p>
                  </a:txBody>
                  <a:tcPr>
                    <a:lnB w="12700" cap="flat" cmpd="sng" algn="ctr">
                      <a:solidFill>
                        <a:schemeClr val="tx1"/>
                      </a:solidFill>
                      <a:prstDash val="solid"/>
                      <a:round/>
                      <a:headEnd type="none" w="med" len="med"/>
                      <a:tailEnd type="none" w="med" len="med"/>
                    </a:lnB>
                  </a:tcPr>
                </a:tc>
                <a:tc>
                  <a:txBody>
                    <a:bodyPr/>
                    <a:lstStyle/>
                    <a:p>
                      <a:r>
                        <a:rPr lang="en-US" sz="1400" dirty="0"/>
                        <a:t>Trial</a:t>
                      </a:r>
                    </a:p>
                  </a:txBody>
                  <a:tcPr>
                    <a:lnB w="12700" cap="flat" cmpd="sng" algn="ctr">
                      <a:solidFill>
                        <a:schemeClr val="tx1"/>
                      </a:solidFill>
                      <a:prstDash val="solid"/>
                      <a:round/>
                      <a:headEnd type="none" w="med" len="med"/>
                      <a:tailEnd type="none" w="med" len="med"/>
                    </a:lnB>
                  </a:tcPr>
                </a:tc>
                <a:tc>
                  <a:txBody>
                    <a:bodyPr/>
                    <a:lstStyle/>
                    <a:p>
                      <a:r>
                        <a:rPr lang="en-US" sz="1400" dirty="0"/>
                        <a:t>Production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861109"/>
                  </a:ext>
                </a:extLst>
              </a:tr>
              <a:tr h="360690">
                <a:tc>
                  <a:txBody>
                    <a:bodyPr/>
                    <a:lstStyle/>
                    <a:p>
                      <a:pPr algn="l" fontAlgn="t"/>
                      <a:r>
                        <a:rPr lang="en-US" sz="1400" dirty="0">
                          <a:effectLst/>
                        </a:rPr>
                        <a:t>Microsoft 365 Plans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a:effectLst/>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826699"/>
                  </a:ext>
                </a:extLst>
              </a:tr>
              <a:tr h="458492">
                <a:tc>
                  <a:txBody>
                    <a:bodyPr/>
                    <a:lstStyle/>
                    <a:p>
                      <a:pPr algn="l" fontAlgn="t"/>
                      <a:r>
                        <a:rPr lang="en-US" sz="1400" dirty="0">
                          <a:effectLst/>
                        </a:rPr>
                        <a:t>Dynamics 365 Teams Plans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a:effectLst/>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674750"/>
                  </a:ext>
                </a:extLst>
              </a:tr>
              <a:tr h="458492">
                <a:tc>
                  <a:txBody>
                    <a:bodyPr/>
                    <a:lstStyle/>
                    <a:p>
                      <a:pPr algn="l" fontAlgn="t"/>
                      <a:r>
                        <a:rPr lang="en-US" sz="1400" dirty="0">
                          <a:effectLst/>
                        </a:rPr>
                        <a:t>Power Platform Developer Plan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a:effectLst/>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008245"/>
                  </a:ext>
                </a:extLst>
              </a:tr>
              <a:tr h="497462">
                <a:tc>
                  <a:txBody>
                    <a:bodyPr/>
                    <a:lstStyle/>
                    <a:p>
                      <a:pPr algn="l" fontAlgn="t"/>
                      <a:r>
                        <a:rPr lang="en-US" sz="1400" dirty="0">
                          <a:effectLst/>
                        </a:rPr>
                        <a:t>Dynamics 365 trial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Yes (one)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a:effectLst/>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550616"/>
                  </a:ext>
                </a:extLst>
              </a:tr>
              <a:tr h="497462">
                <a:tc>
                  <a:txBody>
                    <a:bodyPr/>
                    <a:lstStyle/>
                    <a:p>
                      <a:pPr algn="l" fontAlgn="t"/>
                      <a:r>
                        <a:rPr lang="en-US" sz="1400" dirty="0">
                          <a:effectLst/>
                        </a:rPr>
                        <a:t>Dynamics 365 Plans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Yes (one)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a:effectLst/>
                        </a:rPr>
                        <a:t>Yes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355050"/>
                  </a:ext>
                </a:extLst>
              </a:tr>
              <a:tr h="497462">
                <a:tc>
                  <a:txBody>
                    <a:bodyPr/>
                    <a:lstStyle/>
                    <a:p>
                      <a:pPr algn="l" fontAlgn="t"/>
                      <a:r>
                        <a:rPr lang="en-US" sz="1400" dirty="0">
                          <a:effectLst/>
                        </a:rPr>
                        <a:t>Power Apps plan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Yes (one)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a:effectLst/>
                        </a:rPr>
                        <a:t>Yes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316623"/>
                  </a:ext>
                </a:extLst>
              </a:tr>
              <a:tr h="497462">
                <a:tc>
                  <a:txBody>
                    <a:bodyPr/>
                    <a:lstStyle/>
                    <a:p>
                      <a:pPr algn="l" fontAlgn="t"/>
                      <a:r>
                        <a:rPr lang="en-US" sz="1400" dirty="0">
                          <a:effectLst/>
                        </a:rPr>
                        <a:t>Power Apps trial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Yes (one)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Yes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2521631"/>
                  </a:ext>
                </a:extLst>
              </a:tr>
              <a:tr h="458492">
                <a:tc>
                  <a:txBody>
                    <a:bodyPr/>
                    <a:lstStyle/>
                    <a:p>
                      <a:pPr algn="l" fontAlgn="t"/>
                      <a:r>
                        <a:rPr lang="en-US" sz="1400" dirty="0">
                          <a:effectLst/>
                        </a:rPr>
                        <a:t>Power Virtual Agents trial plan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Yes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dirty="0">
                          <a:effectLst/>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8925"/>
                  </a:ext>
                </a:extLst>
              </a:tr>
              <a:tr h="458492">
                <a:tc>
                  <a:txBody>
                    <a:bodyPr/>
                    <a:lstStyle/>
                    <a:p>
                      <a:pPr algn="l" fontAlgn="t"/>
                      <a:r>
                        <a:rPr lang="en-US" sz="1400" dirty="0">
                          <a:effectLst/>
                        </a:rPr>
                        <a:t>Power Virtual Agents plan</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t"/>
                      <a:r>
                        <a:rPr lang="en-US" sz="1400">
                          <a:effectLst/>
                        </a:rPr>
                        <a:t>No</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t"/>
                      <a:r>
                        <a:rPr lang="en-US" sz="1400" dirty="0">
                          <a:effectLst/>
                        </a:rPr>
                        <a:t>Yes</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95635895"/>
                  </a:ext>
                </a:extLst>
              </a:tr>
            </a:tbl>
          </a:graphicData>
        </a:graphic>
      </p:graphicFrame>
      <p:sp>
        <p:nvSpPr>
          <p:cNvPr id="4" name="TextBox 3">
            <a:extLst>
              <a:ext uri="{FF2B5EF4-FFF2-40B4-BE49-F238E27FC236}">
                <a16:creationId xmlns:a16="http://schemas.microsoft.com/office/drawing/2014/main" id="{D00CB421-D2FA-487B-8FDA-C6F87C4C036A}"/>
              </a:ext>
            </a:extLst>
          </p:cNvPr>
          <p:cNvSpPr txBox="1"/>
          <p:nvPr/>
        </p:nvSpPr>
        <p:spPr>
          <a:xfrm>
            <a:off x="272330" y="5996316"/>
            <a:ext cx="11042514" cy="541644"/>
          </a:xfrm>
          <a:prstGeom prst="rect">
            <a:avLst/>
          </a:prstGeom>
          <a:noFill/>
        </p:spPr>
        <p:txBody>
          <a:bodyPr wrap="square" lIns="182854" tIns="146283" rIns="182854" bIns="146283" rtlCol="0">
            <a:spAutoFit/>
          </a:bodyPr>
          <a:lstStyle/>
          <a:p>
            <a:r>
              <a:rPr lang="en-US" sz="1600" b="1" dirty="0"/>
              <a:t>NOTE!</a:t>
            </a:r>
            <a:r>
              <a:rPr lang="en-US" sz="1600" dirty="0"/>
              <a:t> Global and Power Platform Administrators can create environments without any license</a:t>
            </a:r>
          </a:p>
        </p:txBody>
      </p:sp>
      <p:sp>
        <p:nvSpPr>
          <p:cNvPr id="5" name="Footer Placeholder 2">
            <a:extLst>
              <a:ext uri="{FF2B5EF4-FFF2-40B4-BE49-F238E27FC236}">
                <a16:creationId xmlns:a16="http://schemas.microsoft.com/office/drawing/2014/main" id="{3C0437A6-5A91-7F40-338D-EF2FCAB328B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3634228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 </a:t>
            </a:r>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0" y="2343006"/>
            <a:ext cx="7445375" cy="35610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6928" tIns="192024" rIns="182880" bIns="182880" numCol="1" spcCol="0" rtlCol="0" fromWordArt="0" anchor="t" anchorCtr="0" forceAA="0" compatLnSpc="1">
            <a:prstTxWarp prst="textNoShape">
              <a:avLst/>
            </a:prstTxWarp>
            <a:noAutofit/>
          </a:bodyPr>
          <a:lstStyle/>
          <a:p>
            <a:pPr marL="342900" lvl="0" indent="-342900" defTabSz="914460">
              <a:lnSpc>
                <a:spcPct val="90000"/>
              </a:lnSpc>
              <a:spcAft>
                <a:spcPts val="333"/>
              </a:spcAft>
              <a:buFont typeface="+mj-lt"/>
              <a:buAutoNum type="arabicPeriod"/>
              <a:defRPr/>
            </a:pPr>
            <a:r>
              <a:rPr lang="en-US" sz="1400" b="0" noProof="1">
                <a:solidFill>
                  <a:prstClr val="black"/>
                </a:solidFill>
                <a:latin typeface="Segoe UI Light" pitchFamily="34" charset="0"/>
              </a:rPr>
              <a:t>Open PPAC</a:t>
            </a:r>
          </a:p>
          <a:p>
            <a:pPr marL="342900" lvl="0" indent="-342900" defTabSz="914460">
              <a:lnSpc>
                <a:spcPct val="90000"/>
              </a:lnSpc>
              <a:spcAft>
                <a:spcPts val="333"/>
              </a:spcAft>
              <a:buFont typeface="+mj-lt"/>
              <a:buAutoNum type="arabicPeriod"/>
              <a:defRPr/>
            </a:pPr>
            <a:r>
              <a:rPr lang="en-US" sz="1400" b="0" u="sng" noProof="1">
                <a:solidFill>
                  <a:prstClr val="black"/>
                </a:solidFill>
                <a:latin typeface="Segoe UI Light" pitchFamily="34" charset="0"/>
              </a:rPr>
              <a:t>Verify that you have Power Apps per user license assigned for the user you are using (MOD Admin)</a:t>
            </a:r>
          </a:p>
          <a:p>
            <a:pPr marL="342900" lvl="0" indent="-342900" defTabSz="914460">
              <a:lnSpc>
                <a:spcPct val="90000"/>
              </a:lnSpc>
              <a:spcAft>
                <a:spcPts val="333"/>
              </a:spcAft>
              <a:buFont typeface="+mj-lt"/>
              <a:buAutoNum type="arabicPeriod"/>
              <a:defRPr/>
            </a:pPr>
            <a:r>
              <a:rPr lang="en-US" sz="1400" b="0" u="sng" noProof="1">
                <a:solidFill>
                  <a:prstClr val="black"/>
                </a:solidFill>
                <a:latin typeface="Segoe UI Light" pitchFamily="34" charset="0"/>
              </a:rPr>
              <a:t>Also verify that you haven’t already created trial environment with that user as only 1 trial environment is allowed per user</a:t>
            </a:r>
          </a:p>
          <a:p>
            <a:pPr marL="342900" lvl="0" indent="-342900" defTabSz="914460">
              <a:lnSpc>
                <a:spcPct val="90000"/>
              </a:lnSpc>
              <a:spcAft>
                <a:spcPts val="333"/>
              </a:spcAft>
              <a:buFont typeface="+mj-lt"/>
              <a:buAutoNum type="arabicPeriod"/>
              <a:defRPr/>
            </a:pPr>
            <a:r>
              <a:rPr lang="en-US" sz="1400" b="0" noProof="1">
                <a:solidFill>
                  <a:prstClr val="black"/>
                </a:solidFill>
                <a:latin typeface="Segoe UI Light" pitchFamily="34" charset="0"/>
              </a:rPr>
              <a:t>In Environments page, click NEW</a:t>
            </a:r>
          </a:p>
          <a:p>
            <a:pPr marL="342900" lvl="0" indent="-342900" defTabSz="914460">
              <a:lnSpc>
                <a:spcPct val="90000"/>
              </a:lnSpc>
              <a:spcAft>
                <a:spcPts val="333"/>
              </a:spcAft>
              <a:buFont typeface="+mj-lt"/>
              <a:buAutoNum type="arabicPeriod"/>
              <a:defRPr/>
            </a:pPr>
            <a:r>
              <a:rPr lang="en-US" sz="1400" b="0" noProof="1">
                <a:solidFill>
                  <a:prstClr val="black"/>
                </a:solidFill>
                <a:latin typeface="Segoe UI Light" pitchFamily="34" charset="0"/>
              </a:rPr>
              <a:t>Set the following environment settings:</a:t>
            </a:r>
          </a:p>
          <a:p>
            <a:pPr marL="800100" lvl="1" indent="-342900" defTabSz="914460">
              <a:lnSpc>
                <a:spcPct val="90000"/>
              </a:lnSpc>
              <a:spcAft>
                <a:spcPts val="333"/>
              </a:spcAft>
              <a:buFont typeface="+mj-lt"/>
              <a:buAutoNum type="arabicPeriod"/>
              <a:defRPr/>
            </a:pPr>
            <a:r>
              <a:rPr lang="en-US" sz="1400" b="0" noProof="1">
                <a:solidFill>
                  <a:prstClr val="black"/>
                </a:solidFill>
                <a:latin typeface="Segoe UI Light" pitchFamily="34" charset="0"/>
              </a:rPr>
              <a:t>Name</a:t>
            </a:r>
          </a:p>
          <a:p>
            <a:pPr marL="800100" lvl="1" indent="-342900" defTabSz="914460">
              <a:lnSpc>
                <a:spcPct val="90000"/>
              </a:lnSpc>
              <a:spcAft>
                <a:spcPts val="333"/>
              </a:spcAft>
              <a:buFont typeface="+mj-lt"/>
              <a:buAutoNum type="arabicPeriod"/>
              <a:defRPr/>
            </a:pPr>
            <a:r>
              <a:rPr lang="en-US" sz="1400" b="0" noProof="1">
                <a:solidFill>
                  <a:prstClr val="black"/>
                </a:solidFill>
                <a:latin typeface="Segoe UI Light" pitchFamily="34" charset="0"/>
              </a:rPr>
              <a:t>Type = Trial</a:t>
            </a:r>
          </a:p>
          <a:p>
            <a:pPr marL="800100" lvl="1" indent="-342900" defTabSz="914460">
              <a:lnSpc>
                <a:spcPct val="90000"/>
              </a:lnSpc>
              <a:spcAft>
                <a:spcPts val="333"/>
              </a:spcAft>
              <a:buFont typeface="+mj-lt"/>
              <a:buAutoNum type="arabicPeriod"/>
              <a:defRPr/>
            </a:pPr>
            <a:r>
              <a:rPr lang="en-US" sz="1400" b="0" noProof="1">
                <a:solidFill>
                  <a:prstClr val="black"/>
                </a:solidFill>
                <a:latin typeface="Segoe UI Light" pitchFamily="34" charset="0"/>
              </a:rPr>
              <a:t>Show different regions and choose default region</a:t>
            </a:r>
          </a:p>
          <a:p>
            <a:pPr marL="800100" lvl="1" indent="-342900" defTabSz="914460">
              <a:lnSpc>
                <a:spcPct val="90000"/>
              </a:lnSpc>
              <a:spcAft>
                <a:spcPts val="333"/>
              </a:spcAft>
              <a:buFont typeface="+mj-lt"/>
              <a:buAutoNum type="arabicPeriod"/>
              <a:defRPr/>
            </a:pPr>
            <a:r>
              <a:rPr lang="en-US" sz="1400" b="0" noProof="1">
                <a:solidFill>
                  <a:prstClr val="black"/>
                </a:solidFill>
                <a:latin typeface="Segoe UI Light" pitchFamily="34" charset="0"/>
              </a:rPr>
              <a:t>Select “Create a database for this environment”</a:t>
            </a:r>
            <a:endParaRPr lang="en-US" sz="1400" b="0" dirty="0">
              <a:solidFill>
                <a:prstClr val="black"/>
              </a:solidFill>
              <a:latin typeface="Segoe UI Light" pitchFamily="34" charset="0"/>
            </a:endParaRPr>
          </a:p>
          <a:p>
            <a:pPr marL="342900" lvl="0" indent="-342900">
              <a:buFont typeface="+mj-lt"/>
              <a:buAutoNum type="arabicPeriod"/>
              <a:defRPr/>
            </a:pPr>
            <a:r>
              <a:rPr lang="en-US" sz="1400" dirty="0">
                <a:solidFill>
                  <a:prstClr val="black"/>
                </a:solidFill>
                <a:latin typeface="Segoe UI Light" pitchFamily="34" charset="0"/>
              </a:rPr>
              <a:t>Click NEXT</a:t>
            </a:r>
          </a:p>
          <a:p>
            <a:pPr marL="342900" lvl="0" indent="-342900">
              <a:buFont typeface="+mj-lt"/>
              <a:buAutoNum type="arabicPeriod"/>
              <a:defRPr/>
            </a:pPr>
            <a:r>
              <a:rPr lang="en-US" sz="1400" dirty="0">
                <a:solidFill>
                  <a:prstClr val="black"/>
                </a:solidFill>
                <a:latin typeface="Segoe UI Light" pitchFamily="34" charset="0"/>
              </a:rPr>
              <a:t>You do not need to change anything in “Add database“ screen just go through different settings and options</a:t>
            </a:r>
          </a:p>
          <a:p>
            <a:pPr marL="342900" lvl="0" indent="-342900">
              <a:buFont typeface="+mj-lt"/>
              <a:buAutoNum type="arabicPeriod"/>
              <a:defRPr/>
            </a:pPr>
            <a:r>
              <a:rPr lang="en-US" sz="1400" dirty="0">
                <a:solidFill>
                  <a:prstClr val="black"/>
                </a:solidFill>
                <a:latin typeface="Segoe UI Light" pitchFamily="34" charset="0"/>
              </a:rPr>
              <a:t>Click SAVE to start environment creation</a:t>
            </a:r>
          </a:p>
        </p:txBody>
      </p:sp>
      <p:sp>
        <p:nvSpPr>
          <p:cNvPr id="11" name="Rectangle 10">
            <a:extLst>
              <a:ext uri="{FF2B5EF4-FFF2-40B4-BE49-F238E27FC236}">
                <a16:creationId xmlns:a16="http://schemas.microsoft.com/office/drawing/2014/main" id="{01FC910E-FB3C-4F1D-8D0A-74126A3B92CC}"/>
              </a:ext>
              <a:ext uri="{C183D7F6-B498-43B3-948B-1728B52AA6E4}">
                <adec:decorative xmlns:adec="http://schemas.microsoft.com/office/drawing/2017/decorative" val="1"/>
              </a:ext>
            </a:extLst>
          </p:cNvPr>
          <p:cNvSpPr/>
          <p:nvPr/>
        </p:nvSpPr>
        <p:spPr bwMode="auto">
          <a:xfrm>
            <a:off x="7445375" y="1988457"/>
            <a:ext cx="4175125" cy="427010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ooter Placeholder 3">
            <a:extLst>
              <a:ext uri="{FF2B5EF4-FFF2-40B4-BE49-F238E27FC236}">
                <a16:creationId xmlns:a16="http://schemas.microsoft.com/office/drawing/2014/main" id="{15716BB7-975A-42A8-B6AF-DE8E83CD26C4}"/>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3" name="Slide Number Placeholder 7">
            <a:extLst>
              <a:ext uri="{FF2B5EF4-FFF2-40B4-BE49-F238E27FC236}">
                <a16:creationId xmlns:a16="http://schemas.microsoft.com/office/drawing/2014/main" id="{B5EBF1C7-A949-4960-9751-990E1F690F49}"/>
              </a:ext>
            </a:extLst>
          </p:cNvPr>
          <p:cNvSpPr>
            <a:spLocks noGrp="1"/>
          </p:cNvSpPr>
          <p:nvPr>
            <p:ph type="sldNum" sz="quarter" idx="4"/>
          </p:nvPr>
        </p:nvSpPr>
        <p:spPr>
          <a:xfrm>
            <a:off x="11697272" y="6539518"/>
            <a:ext cx="404240" cy="123111"/>
          </a:xfrm>
        </p:spPr>
        <p:txBody>
          <a:bodyPr/>
          <a:lstStyle/>
          <a:p>
            <a:pPr lvl="0"/>
            <a:fld id="{8F881BB8-5469-4299-99B9-578BE3320A80}" type="slidenum">
              <a:rPr lang="en-US" noProof="0" smtClean="0"/>
              <a:pPr lvl="0"/>
              <a:t>17</a:t>
            </a:fld>
            <a:endParaRPr lang="en-US" noProof="0"/>
          </a:p>
        </p:txBody>
      </p:sp>
      <p:sp>
        <p:nvSpPr>
          <p:cNvPr id="5" name="Text Placeholder 4">
            <a:extLst>
              <a:ext uri="{FF2B5EF4-FFF2-40B4-BE49-F238E27FC236}">
                <a16:creationId xmlns:a16="http://schemas.microsoft.com/office/drawing/2014/main" id="{3F83BB97-773A-4BFE-A8A1-A09521541F7F}"/>
              </a:ext>
            </a:extLst>
          </p:cNvPr>
          <p:cNvSpPr>
            <a:spLocks noGrp="1"/>
          </p:cNvSpPr>
          <p:nvPr>
            <p:ph type="body" sz="quarter" idx="12"/>
          </p:nvPr>
        </p:nvSpPr>
        <p:spPr>
          <a:xfrm>
            <a:off x="584201" y="1310646"/>
            <a:ext cx="11018520" cy="553998"/>
          </a:xfrm>
        </p:spPr>
        <p:txBody>
          <a:bodyPr/>
          <a:lstStyle/>
          <a:p>
            <a:r>
              <a:rPr lang="en-US" dirty="0"/>
              <a:t>Create a trial environment with Dataverse database</a:t>
            </a:r>
          </a:p>
          <a:p>
            <a:endParaRPr lang="en-US" dirty="0"/>
          </a:p>
        </p:txBody>
      </p:sp>
      <p:pic>
        <p:nvPicPr>
          <p:cNvPr id="4" name="EDU19_HigherEdComputerLab_007" descr="Higher Education. A male student and a female instructor in a university computer lab, discussing the Power BI assignment on the screen.">
            <a:extLst>
              <a:ext uri="{FF2B5EF4-FFF2-40B4-BE49-F238E27FC236}">
                <a16:creationId xmlns:a16="http://schemas.microsoft.com/office/drawing/2014/main" id="{795CE09A-BB58-2982-C438-A46B0562D75B}"/>
              </a:ext>
            </a:extLst>
          </p:cNvPr>
          <p:cNvPicPr>
            <a:picLocks noChangeAspect="1"/>
          </p:cNvPicPr>
          <p:nvPr>
            <p:custDataLst>
              <p:tags r:id="rId2"/>
            </p:custDataLst>
          </p:nvPr>
        </p:nvPicPr>
        <p:blipFill rotWithShape="1">
          <a:blip r:embed="rId5" cstate="screen">
            <a:extLst>
              <a:ext uri="{28A0092B-C50C-407E-A947-70E740481C1C}">
                <a14:useLocalDpi xmlns:a14="http://schemas.microsoft.com/office/drawing/2010/main"/>
              </a:ext>
            </a:extLst>
          </a:blip>
          <a:srcRect l="5986" r="5986"/>
          <a:stretch/>
        </p:blipFill>
        <p:spPr>
          <a:xfrm>
            <a:off x="7911662" y="2409010"/>
            <a:ext cx="3429000" cy="3429000"/>
          </a:xfrm>
          <a:prstGeom prst="rect">
            <a:avLst/>
          </a:prstGeom>
        </p:spPr>
      </p:pic>
    </p:spTree>
    <p:custDataLst>
      <p:tags r:id="rId1"/>
    </p:custDataLst>
    <p:extLst>
      <p:ext uri="{BB962C8B-B14F-4D97-AF65-F5344CB8AC3E}">
        <p14:creationId xmlns:p14="http://schemas.microsoft.com/office/powerpoint/2010/main" val="98408308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4847214"/>
            <a:ext cx="9996714" cy="503086"/>
          </a:xfrm>
        </p:spPr>
        <p:txBody>
          <a:bodyPr/>
          <a:lstStyle/>
          <a:p>
            <a:r>
              <a:rPr lang="en-US" sz="5400" dirty="0"/>
              <a:t>Environment Storage Capacity</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3015141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Understand Environment &amp; Dataverse capacity</a:t>
            </a:r>
          </a:p>
        </p:txBody>
      </p:sp>
      <p:sp>
        <p:nvSpPr>
          <p:cNvPr id="8" name="TextBox 7">
            <a:extLst>
              <a:ext uri="{FF2B5EF4-FFF2-40B4-BE49-F238E27FC236}">
                <a16:creationId xmlns:a16="http://schemas.microsoft.com/office/drawing/2014/main" id="{F8512D26-B5AC-4ACE-ABEC-6825F54153AA}"/>
              </a:ext>
            </a:extLst>
          </p:cNvPr>
          <p:cNvSpPr txBox="1"/>
          <p:nvPr/>
        </p:nvSpPr>
        <p:spPr>
          <a:xfrm>
            <a:off x="469669" y="981750"/>
            <a:ext cx="11575852" cy="1865084"/>
          </a:xfrm>
          <a:prstGeom prst="rect">
            <a:avLst/>
          </a:prstGeom>
          <a:noFill/>
        </p:spPr>
        <p:txBody>
          <a:bodyPr wrap="square" lIns="182854" tIns="146283" rIns="182854" bIns="146283" rtlCol="0" anchor="t">
            <a:spAutoFit/>
          </a:bodyPr>
          <a:lstStyle/>
          <a:p>
            <a:pPr marL="285750" indent="-285750" defTabSz="932539">
              <a:lnSpc>
                <a:spcPct val="90000"/>
              </a:lnSpc>
              <a:spcAft>
                <a:spcPts val="1200"/>
              </a:spcAft>
              <a:buFont typeface="Arial"/>
              <a:buChar char="•"/>
            </a:pPr>
            <a:r>
              <a:rPr lang="en-US" sz="1600" dirty="0">
                <a:solidFill>
                  <a:srgbClr val="000000"/>
                </a:solidFill>
                <a:latin typeface="Segoe UI"/>
              </a:rPr>
              <a:t>All environments with or without Dataverse will </a:t>
            </a:r>
            <a:r>
              <a:rPr lang="en-US" sz="1600" b="1" dirty="0">
                <a:solidFill>
                  <a:srgbClr val="000000"/>
                </a:solidFill>
                <a:latin typeface="Segoe UI"/>
              </a:rPr>
              <a:t>consume at least 1GB capacity</a:t>
            </a:r>
            <a:r>
              <a:rPr lang="en-US" sz="1600" dirty="0">
                <a:solidFill>
                  <a:srgbClr val="000000"/>
                </a:solidFill>
                <a:latin typeface="Segoe UI"/>
              </a:rPr>
              <a:t>.</a:t>
            </a:r>
            <a:endParaRPr lang="en-US" dirty="0"/>
          </a:p>
          <a:p>
            <a:pPr marL="285750" indent="-285750" defTabSz="932539">
              <a:lnSpc>
                <a:spcPct val="90000"/>
              </a:lnSpc>
              <a:spcAft>
                <a:spcPts val="1200"/>
              </a:spcAft>
              <a:buFont typeface="Arial"/>
              <a:buChar char="•"/>
            </a:pPr>
            <a:r>
              <a:rPr lang="en-US" sz="1600" dirty="0">
                <a:solidFill>
                  <a:srgbClr val="000000"/>
                </a:solidFill>
                <a:latin typeface="Segoe UI"/>
              </a:rPr>
              <a:t>Power Platform Admin Center contains a page for viewing and managing Power Platform capacity.</a:t>
            </a:r>
            <a:endParaRPr lang="en-US" sz="1600" dirty="0">
              <a:solidFill>
                <a:srgbClr val="000000"/>
              </a:solidFill>
              <a:latin typeface="Segoe UI"/>
              <a:cs typeface="Segoe UI"/>
            </a:endParaRPr>
          </a:p>
          <a:p>
            <a:pPr marL="285750" indent="-285750" defTabSz="932539">
              <a:lnSpc>
                <a:spcPct val="90000"/>
              </a:lnSpc>
              <a:spcAft>
                <a:spcPts val="1200"/>
              </a:spcAft>
              <a:buFont typeface="Arial"/>
              <a:buChar char="•"/>
            </a:pPr>
            <a:r>
              <a:rPr lang="en-US" sz="1600" dirty="0">
                <a:solidFill>
                  <a:srgbClr val="000000"/>
                </a:solidFill>
                <a:latin typeface="Segoe UI"/>
              </a:rPr>
              <a:t>Available storage capacity is a condition for creating additional environments or increasing </a:t>
            </a:r>
            <a:r>
              <a:rPr lang="en-US" sz="1600" dirty="0" err="1">
                <a:solidFill>
                  <a:srgbClr val="000000"/>
                </a:solidFill>
                <a:latin typeface="Segoe UI"/>
              </a:rPr>
              <a:t>Dataverse</a:t>
            </a:r>
            <a:r>
              <a:rPr lang="en-US" sz="1600" dirty="0">
                <a:solidFill>
                  <a:srgbClr val="000000"/>
                </a:solidFill>
                <a:latin typeface="Segoe UI"/>
              </a:rPr>
              <a:t> data storage capacity.</a:t>
            </a:r>
            <a:endParaRPr lang="en-US" sz="1600" dirty="0">
              <a:solidFill>
                <a:srgbClr val="000000"/>
              </a:solidFill>
              <a:latin typeface="Segoe UI"/>
              <a:cs typeface="Segoe UI"/>
            </a:endParaRPr>
          </a:p>
          <a:p>
            <a:pPr marL="285750" indent="-285750" defTabSz="932539">
              <a:lnSpc>
                <a:spcPct val="90000"/>
              </a:lnSpc>
              <a:spcAft>
                <a:spcPts val="1200"/>
              </a:spcAft>
              <a:buFont typeface="Arial"/>
              <a:buChar char="•"/>
            </a:pPr>
            <a:r>
              <a:rPr lang="en-US" sz="1600" dirty="0">
                <a:solidFill>
                  <a:srgbClr val="000000"/>
                </a:solidFill>
                <a:latin typeface="Segoe UI"/>
              </a:rPr>
              <a:t>Possibility to also buy additional Dataverse storage capacity in 1GB increments</a:t>
            </a:r>
            <a:endParaRPr lang="en-US" sz="1600" dirty="0">
              <a:solidFill>
                <a:srgbClr val="000000"/>
              </a:solidFill>
              <a:latin typeface="Segoe UI"/>
              <a:cs typeface="Segoe UI"/>
            </a:endParaRPr>
          </a:p>
        </p:txBody>
      </p:sp>
      <p:grpSp>
        <p:nvGrpSpPr>
          <p:cNvPr id="7" name="Group 6">
            <a:extLst>
              <a:ext uri="{FF2B5EF4-FFF2-40B4-BE49-F238E27FC236}">
                <a16:creationId xmlns:a16="http://schemas.microsoft.com/office/drawing/2014/main" id="{6A5DC04A-120B-47CC-8CE9-220018E9AD66}"/>
              </a:ext>
            </a:extLst>
          </p:cNvPr>
          <p:cNvGrpSpPr/>
          <p:nvPr/>
        </p:nvGrpSpPr>
        <p:grpSpPr>
          <a:xfrm>
            <a:off x="8687677" y="3299345"/>
            <a:ext cx="3078874" cy="2623564"/>
            <a:chOff x="9703646" y="2123727"/>
            <a:chExt cx="2515030" cy="1781191"/>
          </a:xfrm>
        </p:grpSpPr>
        <p:grpSp>
          <p:nvGrpSpPr>
            <p:cNvPr id="10" name="Group 9">
              <a:extLst>
                <a:ext uri="{FF2B5EF4-FFF2-40B4-BE49-F238E27FC236}">
                  <a16:creationId xmlns:a16="http://schemas.microsoft.com/office/drawing/2014/main" id="{52DBAC94-779F-4743-AD5E-0116A8072EC0}"/>
                </a:ext>
              </a:extLst>
            </p:cNvPr>
            <p:cNvGrpSpPr/>
            <p:nvPr/>
          </p:nvGrpSpPr>
          <p:grpSpPr>
            <a:xfrm>
              <a:off x="9721913" y="2244930"/>
              <a:ext cx="505759" cy="352111"/>
              <a:chOff x="8667748" y="1411071"/>
              <a:chExt cx="854577" cy="854576"/>
            </a:xfrm>
          </p:grpSpPr>
          <p:sp>
            <p:nvSpPr>
              <p:cNvPr id="36" name="Diamond 35">
                <a:extLst>
                  <a:ext uri="{FF2B5EF4-FFF2-40B4-BE49-F238E27FC236}">
                    <a16:creationId xmlns:a16="http://schemas.microsoft.com/office/drawing/2014/main" id="{476B193F-B78A-49C6-B7D1-9DE6202A310B}"/>
                  </a:ext>
                </a:extLst>
              </p:cNvPr>
              <p:cNvSpPr/>
              <p:nvPr/>
            </p:nvSpPr>
            <p:spPr bwMode="auto">
              <a:xfrm>
                <a:off x="8667748" y="1411071"/>
                <a:ext cx="854577"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Diamond 36">
                <a:extLst>
                  <a:ext uri="{FF2B5EF4-FFF2-40B4-BE49-F238E27FC236}">
                    <a16:creationId xmlns:a16="http://schemas.microsoft.com/office/drawing/2014/main" id="{65A97CBC-4701-44FE-8C3D-46D0519D23AB}"/>
                  </a:ext>
                </a:extLst>
              </p:cNvPr>
              <p:cNvSpPr/>
              <p:nvPr/>
            </p:nvSpPr>
            <p:spPr bwMode="auto">
              <a:xfrm>
                <a:off x="8727715" y="1471041"/>
                <a:ext cx="734639" cy="734640"/>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FD698775-F8E4-4C1E-946B-1E49D3B01ABB}"/>
                </a:ext>
              </a:extLst>
            </p:cNvPr>
            <p:cNvSpPr/>
            <p:nvPr/>
          </p:nvSpPr>
          <p:spPr bwMode="auto">
            <a:xfrm>
              <a:off x="10262746" y="2123727"/>
              <a:ext cx="1955930" cy="5337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Segoe UI" pitchFamily="34" charset="0"/>
                  <a:cs typeface="Segoe UI Light" panose="020B0502040204020203" pitchFamily="34" charset="0"/>
                </a:rPr>
                <a:t>Database Capacity</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Segoe UI Light" panose="020B0502040204020203" pitchFamily="34" charset="0"/>
                </a:rPr>
                <a:t>Store and manage </a:t>
              </a:r>
              <a:br>
                <a:rPr kumimoji="0" lang="en-US" sz="1000" b="0" i="0" u="none" strike="noStrike" kern="1200" cap="none" spc="0" normalizeH="0" baseline="0" noProof="0" dirty="0">
                  <a:ln>
                    <a:noFill/>
                  </a:ln>
                  <a:solidFill>
                    <a:srgbClr val="3C3C41"/>
                  </a:solidFill>
                  <a:effectLst/>
                  <a:uLnTx/>
                  <a:uFillTx/>
                  <a:latin typeface="Segoe UI"/>
                  <a:ea typeface="+mn-ea"/>
                  <a:cs typeface="Segoe UI Light" panose="020B0502040204020203" pitchFamily="34" charset="0"/>
                </a:rPr>
              </a:br>
              <a:r>
                <a:rPr kumimoji="0" lang="en-US" sz="1000" b="0" i="0" u="none" strike="noStrike" kern="1200" cap="none" spc="0" normalizeH="0" baseline="0" noProof="0" dirty="0">
                  <a:ln>
                    <a:noFill/>
                  </a:ln>
                  <a:solidFill>
                    <a:srgbClr val="3C3C41"/>
                  </a:solidFill>
                  <a:effectLst/>
                  <a:uLnTx/>
                  <a:uFillTx/>
                  <a:latin typeface="Segoe UI"/>
                  <a:ea typeface="+mn-ea"/>
                  <a:cs typeface="Segoe UI Light" panose="020B0502040204020203" pitchFamily="34" charset="0"/>
                </a:rPr>
                <a:t>entity definitions and data</a:t>
              </a:r>
            </a:p>
          </p:txBody>
        </p:sp>
        <p:sp>
          <p:nvSpPr>
            <p:cNvPr id="12" name="Rectangle 11">
              <a:extLst>
                <a:ext uri="{FF2B5EF4-FFF2-40B4-BE49-F238E27FC236}">
                  <a16:creationId xmlns:a16="http://schemas.microsoft.com/office/drawing/2014/main" id="{18670E4E-2BF7-4A4C-8C8E-F4D8A021A920}"/>
                </a:ext>
              </a:extLst>
            </p:cNvPr>
            <p:cNvSpPr/>
            <p:nvPr/>
          </p:nvSpPr>
          <p:spPr bwMode="auto">
            <a:xfrm>
              <a:off x="10262746" y="2747469"/>
              <a:ext cx="1955930" cy="5337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Segoe UI" pitchFamily="34" charset="0"/>
                  <a:cs typeface="Segoe UI Light" panose="020B0502040204020203" pitchFamily="34" charset="0"/>
                </a:rPr>
                <a:t>File Capacity</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Segoe UI Light" panose="020B0502040204020203" pitchFamily="34" charset="0"/>
                </a:rPr>
                <a:t>Manage attachments, files, </a:t>
              </a:r>
              <a:br>
                <a:rPr kumimoji="0" lang="en-US" sz="1000" b="0" i="0" u="none" strike="noStrike" kern="1200" cap="none" spc="0" normalizeH="0" baseline="0" noProof="0" dirty="0">
                  <a:ln>
                    <a:noFill/>
                  </a:ln>
                  <a:solidFill>
                    <a:srgbClr val="3C3C41"/>
                  </a:solidFill>
                  <a:effectLst/>
                  <a:uLnTx/>
                  <a:uFillTx/>
                  <a:latin typeface="Segoe UI"/>
                  <a:ea typeface="+mn-ea"/>
                  <a:cs typeface="Segoe UI Light" panose="020B0502040204020203" pitchFamily="34" charset="0"/>
                </a:rPr>
              </a:br>
              <a:r>
                <a:rPr kumimoji="0" lang="en-US" sz="1000" b="0" i="0" u="none" strike="noStrike" kern="1200" cap="none" spc="0" normalizeH="0" baseline="0" noProof="0" dirty="0">
                  <a:ln>
                    <a:noFill/>
                  </a:ln>
                  <a:solidFill>
                    <a:srgbClr val="3C3C41"/>
                  </a:solidFill>
                  <a:effectLst/>
                  <a:uLnTx/>
                  <a:uFillTx/>
                  <a:latin typeface="Segoe UI"/>
                  <a:ea typeface="+mn-ea"/>
                  <a:cs typeface="Segoe UI Light" panose="020B0502040204020203" pitchFamily="34" charset="0"/>
                </a:rPr>
                <a:t>photos and videos</a:t>
              </a:r>
            </a:p>
          </p:txBody>
        </p:sp>
        <p:sp>
          <p:nvSpPr>
            <p:cNvPr id="13" name="Rectangle 12">
              <a:extLst>
                <a:ext uri="{FF2B5EF4-FFF2-40B4-BE49-F238E27FC236}">
                  <a16:creationId xmlns:a16="http://schemas.microsoft.com/office/drawing/2014/main" id="{7C77CA8D-99EC-4423-BCFA-6D90E542E3FD}"/>
                </a:ext>
              </a:extLst>
            </p:cNvPr>
            <p:cNvSpPr/>
            <p:nvPr/>
          </p:nvSpPr>
          <p:spPr bwMode="auto">
            <a:xfrm>
              <a:off x="10262746" y="3371212"/>
              <a:ext cx="1955930" cy="5337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Segoe UI" pitchFamily="34" charset="0"/>
                  <a:cs typeface="Segoe UI Light" panose="020B0502040204020203" pitchFamily="34" charset="0"/>
                </a:rPr>
                <a:t>Log capacity</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pitchFamily="34" charset="0"/>
                  <a:cs typeface="Segoe UI Light" panose="020B0502040204020203" pitchFamily="34" charset="0"/>
                </a:rPr>
                <a:t>Record data changes over time </a:t>
              </a:r>
              <a:br>
                <a:rPr kumimoji="0" lang="en-US" sz="1000" b="0" i="0" u="none" strike="noStrike" kern="1200" cap="none" spc="0" normalizeH="0" baseline="0" noProof="0" dirty="0">
                  <a:ln>
                    <a:noFill/>
                  </a:ln>
                  <a:solidFill>
                    <a:srgbClr val="3C3C41"/>
                  </a:solidFill>
                  <a:effectLst/>
                  <a:uLnTx/>
                  <a:uFillTx/>
                  <a:latin typeface="Segoe UI"/>
                  <a:ea typeface="Segoe UI" pitchFamily="34" charset="0"/>
                  <a:cs typeface="Segoe UI Light" panose="020B0502040204020203" pitchFamily="34" charset="0"/>
                </a:rPr>
              </a:br>
              <a:r>
                <a:rPr kumimoji="0" lang="en-US" sz="1000" b="0" i="0" u="none" strike="noStrike" kern="1200" cap="none" spc="0" normalizeH="0" baseline="0" noProof="0" dirty="0">
                  <a:ln>
                    <a:noFill/>
                  </a:ln>
                  <a:solidFill>
                    <a:srgbClr val="3C3C41"/>
                  </a:solidFill>
                  <a:effectLst/>
                  <a:uLnTx/>
                  <a:uFillTx/>
                  <a:latin typeface="Segoe UI"/>
                  <a:ea typeface="Segoe UI" pitchFamily="34" charset="0"/>
                  <a:cs typeface="Segoe UI Light" panose="020B0502040204020203" pitchFamily="34" charset="0"/>
                </a:rPr>
                <a:t>for analysis &amp; reporting purposes</a:t>
              </a:r>
            </a:p>
          </p:txBody>
        </p:sp>
        <p:grpSp>
          <p:nvGrpSpPr>
            <p:cNvPr id="14" name="Group 13">
              <a:extLst>
                <a:ext uri="{FF2B5EF4-FFF2-40B4-BE49-F238E27FC236}">
                  <a16:creationId xmlns:a16="http://schemas.microsoft.com/office/drawing/2014/main" id="{3EB08F50-0D6E-4B5E-9B24-D83D6E1F505D}"/>
                </a:ext>
              </a:extLst>
            </p:cNvPr>
            <p:cNvGrpSpPr/>
            <p:nvPr/>
          </p:nvGrpSpPr>
          <p:grpSpPr>
            <a:xfrm>
              <a:off x="9703646" y="2838266"/>
              <a:ext cx="505759" cy="352111"/>
              <a:chOff x="8680509" y="4596821"/>
              <a:chExt cx="424782" cy="424782"/>
            </a:xfrm>
          </p:grpSpPr>
          <p:sp>
            <p:nvSpPr>
              <p:cNvPr id="33" name="Diamond 32">
                <a:extLst>
                  <a:ext uri="{FF2B5EF4-FFF2-40B4-BE49-F238E27FC236}">
                    <a16:creationId xmlns:a16="http://schemas.microsoft.com/office/drawing/2014/main" id="{CE1817D5-9C6C-4A34-9D8D-F87D8D6FAC3E}"/>
                  </a:ext>
                </a:extLst>
              </p:cNvPr>
              <p:cNvSpPr/>
              <p:nvPr/>
            </p:nvSpPr>
            <p:spPr bwMode="auto">
              <a:xfrm>
                <a:off x="8680509" y="4596821"/>
                <a:ext cx="424782" cy="42478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Diamond 33">
                <a:extLst>
                  <a:ext uri="{FF2B5EF4-FFF2-40B4-BE49-F238E27FC236}">
                    <a16:creationId xmlns:a16="http://schemas.microsoft.com/office/drawing/2014/main" id="{5BF59AB1-B631-4372-B970-6BA4CDD11FA8}"/>
                  </a:ext>
                </a:extLst>
              </p:cNvPr>
              <p:cNvSpPr/>
              <p:nvPr/>
            </p:nvSpPr>
            <p:spPr bwMode="auto">
              <a:xfrm>
                <a:off x="8710316" y="4626629"/>
                <a:ext cx="365166" cy="365166"/>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CRMArticles_EFF5" title="Icon of two documents stacked together with writing on them">
                <a:extLst>
                  <a:ext uri="{FF2B5EF4-FFF2-40B4-BE49-F238E27FC236}">
                    <a16:creationId xmlns:a16="http://schemas.microsoft.com/office/drawing/2014/main" id="{E2BFF671-7C3B-42B3-A55F-327F312C69A1}"/>
                  </a:ext>
                </a:extLst>
              </p:cNvPr>
              <p:cNvSpPr>
                <a:spLocks noChangeAspect="1" noEditPoints="1"/>
              </p:cNvSpPr>
              <p:nvPr/>
            </p:nvSpPr>
            <p:spPr bwMode="auto">
              <a:xfrm>
                <a:off x="8830124" y="4736747"/>
                <a:ext cx="125553" cy="14493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E27178CA-3BB8-4D7E-A983-CD5FF63A7F82}"/>
                </a:ext>
              </a:extLst>
            </p:cNvPr>
            <p:cNvGrpSpPr/>
            <p:nvPr/>
          </p:nvGrpSpPr>
          <p:grpSpPr>
            <a:xfrm>
              <a:off x="9703646" y="3398531"/>
              <a:ext cx="505761" cy="352111"/>
              <a:chOff x="8196235" y="5343540"/>
              <a:chExt cx="424784" cy="424783"/>
            </a:xfrm>
          </p:grpSpPr>
          <p:grpSp>
            <p:nvGrpSpPr>
              <p:cNvPr id="20" name="Group 19">
                <a:extLst>
                  <a:ext uri="{FF2B5EF4-FFF2-40B4-BE49-F238E27FC236}">
                    <a16:creationId xmlns:a16="http://schemas.microsoft.com/office/drawing/2014/main" id="{B398CB53-32CE-4644-8E2C-F0F3820809E4}"/>
                  </a:ext>
                </a:extLst>
              </p:cNvPr>
              <p:cNvGrpSpPr/>
              <p:nvPr/>
            </p:nvGrpSpPr>
            <p:grpSpPr>
              <a:xfrm>
                <a:off x="8196235" y="5343540"/>
                <a:ext cx="424784" cy="424783"/>
                <a:chOff x="7642014" y="1423885"/>
                <a:chExt cx="854580" cy="854578"/>
              </a:xfrm>
            </p:grpSpPr>
            <p:sp>
              <p:nvSpPr>
                <p:cNvPr id="31" name="Diamond 30">
                  <a:extLst>
                    <a:ext uri="{FF2B5EF4-FFF2-40B4-BE49-F238E27FC236}">
                      <a16:creationId xmlns:a16="http://schemas.microsoft.com/office/drawing/2014/main" id="{A7B7CD81-9C34-48A5-B8E2-76FD45F9985C}"/>
                    </a:ext>
                  </a:extLst>
                </p:cNvPr>
                <p:cNvSpPr/>
                <p:nvPr/>
              </p:nvSpPr>
              <p:spPr bwMode="auto">
                <a:xfrm>
                  <a:off x="7642014" y="1423885"/>
                  <a:ext cx="854580" cy="854578"/>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Diamond 31">
                  <a:extLst>
                    <a:ext uri="{FF2B5EF4-FFF2-40B4-BE49-F238E27FC236}">
                      <a16:creationId xmlns:a16="http://schemas.microsoft.com/office/drawing/2014/main" id="{BED571FF-F622-4B3B-9029-BD1547FB5FE4}"/>
                    </a:ext>
                  </a:extLst>
                </p:cNvPr>
                <p:cNvSpPr/>
                <p:nvPr/>
              </p:nvSpPr>
              <p:spPr bwMode="auto">
                <a:xfrm>
                  <a:off x="7701970" y="1483841"/>
                  <a:ext cx="734642" cy="73464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aphic 2">
                <a:extLst>
                  <a:ext uri="{FF2B5EF4-FFF2-40B4-BE49-F238E27FC236}">
                    <a16:creationId xmlns:a16="http://schemas.microsoft.com/office/drawing/2014/main" id="{A83E50C1-EBC4-4C8B-8BE6-1C0D8EF53DEA}"/>
                  </a:ext>
                </a:extLst>
              </p:cNvPr>
              <p:cNvGrpSpPr/>
              <p:nvPr/>
            </p:nvGrpSpPr>
            <p:grpSpPr>
              <a:xfrm>
                <a:off x="8339171" y="5486473"/>
                <a:ext cx="137398" cy="140023"/>
                <a:chOff x="6070724" y="3349699"/>
                <a:chExt cx="291911" cy="297485"/>
              </a:xfrm>
            </p:grpSpPr>
            <p:sp>
              <p:nvSpPr>
                <p:cNvPr id="22" name="Freeform: Shape 21">
                  <a:extLst>
                    <a:ext uri="{FF2B5EF4-FFF2-40B4-BE49-F238E27FC236}">
                      <a16:creationId xmlns:a16="http://schemas.microsoft.com/office/drawing/2014/main" id="{E77BD8C3-FFA1-427D-ABAA-F783CE492AA5}"/>
                    </a:ext>
                  </a:extLst>
                </p:cNvPr>
                <p:cNvSpPr/>
                <p:nvPr/>
              </p:nvSpPr>
              <p:spPr>
                <a:xfrm>
                  <a:off x="6070724" y="3349699"/>
                  <a:ext cx="203072" cy="231741"/>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EA5AD8D-1916-429A-8C81-D5A2307CD4EE}"/>
                    </a:ext>
                  </a:extLst>
                </p:cNvPr>
                <p:cNvSpPr/>
                <p:nvPr/>
              </p:nvSpPr>
              <p:spPr>
                <a:xfrm>
                  <a:off x="6126797" y="3382009"/>
                  <a:ext cx="90868" cy="9525"/>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69B7D693-B74F-468A-9AA0-64CE242A7BCE}"/>
                    </a:ext>
                  </a:extLst>
                </p:cNvPr>
                <p:cNvSpPr/>
                <p:nvPr/>
              </p:nvSpPr>
              <p:spPr>
                <a:xfrm>
                  <a:off x="6095269" y="3414585"/>
                  <a:ext cx="153924" cy="9525"/>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C2A7D5A-E47C-4580-808B-F97B2E0AD848}"/>
                    </a:ext>
                  </a:extLst>
                </p:cNvPr>
                <p:cNvSpPr/>
                <p:nvPr/>
              </p:nvSpPr>
              <p:spPr>
                <a:xfrm>
                  <a:off x="6095269" y="3447065"/>
                  <a:ext cx="66103" cy="9525"/>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579D3DE-B0AE-4E1C-8D78-8FA3790A48C4}"/>
                    </a:ext>
                  </a:extLst>
                </p:cNvPr>
                <p:cNvSpPr/>
                <p:nvPr/>
              </p:nvSpPr>
              <p:spPr>
                <a:xfrm>
                  <a:off x="6095269" y="3479545"/>
                  <a:ext cx="48577" cy="9525"/>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99B7A1D5-724B-4C98-91B4-74AE8B425387}"/>
                    </a:ext>
                  </a:extLst>
                </p:cNvPr>
                <p:cNvSpPr/>
                <p:nvPr/>
              </p:nvSpPr>
              <p:spPr>
                <a:xfrm>
                  <a:off x="6095269" y="3512025"/>
                  <a:ext cx="40481" cy="9525"/>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C72059-15C8-4361-8C9C-9AFABF1A6CF8}"/>
                    </a:ext>
                  </a:extLst>
                </p:cNvPr>
                <p:cNvSpPr/>
                <p:nvPr/>
              </p:nvSpPr>
              <p:spPr>
                <a:xfrm>
                  <a:off x="6095269" y="3544506"/>
                  <a:ext cx="46482" cy="9525"/>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88D515D4-E9BE-4630-BDE4-BAAD26BDCD99}"/>
                    </a:ext>
                  </a:extLst>
                </p:cNvPr>
                <p:cNvSpPr/>
                <p:nvPr/>
              </p:nvSpPr>
              <p:spPr>
                <a:xfrm>
                  <a:off x="6161937" y="3435445"/>
                  <a:ext cx="161353" cy="16135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D9A3FFF-D309-4D42-841F-8A7413A550BB}"/>
                    </a:ext>
                  </a:extLst>
                </p:cNvPr>
                <p:cNvSpPr/>
                <p:nvPr/>
              </p:nvSpPr>
              <p:spPr>
                <a:xfrm>
                  <a:off x="6300247" y="3577462"/>
                  <a:ext cx="62388" cy="69722"/>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6" name="Graphic 72">
              <a:extLst>
                <a:ext uri="{FF2B5EF4-FFF2-40B4-BE49-F238E27FC236}">
                  <a16:creationId xmlns:a16="http://schemas.microsoft.com/office/drawing/2014/main" id="{A89B1CFD-C3D6-4976-8523-3495EF2F3314}"/>
                </a:ext>
              </a:extLst>
            </p:cNvPr>
            <p:cNvSpPr/>
            <p:nvPr/>
          </p:nvSpPr>
          <p:spPr>
            <a:xfrm>
              <a:off x="9904520" y="2360731"/>
              <a:ext cx="140554" cy="120510"/>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E4EB34E8-5FAD-49DC-9180-2D2CB4FB60F4}"/>
                </a:ext>
              </a:extLst>
            </p:cNvPr>
            <p:cNvGrpSpPr/>
            <p:nvPr/>
          </p:nvGrpSpPr>
          <p:grpSpPr>
            <a:xfrm>
              <a:off x="10209405" y="2702450"/>
              <a:ext cx="1862994" cy="623742"/>
              <a:chOff x="9512679" y="4433397"/>
              <a:chExt cx="1920052" cy="823730"/>
            </a:xfrm>
          </p:grpSpPr>
          <p:cxnSp>
            <p:nvCxnSpPr>
              <p:cNvPr id="18" name="Straight Connector 17">
                <a:extLst>
                  <a:ext uri="{FF2B5EF4-FFF2-40B4-BE49-F238E27FC236}">
                    <a16:creationId xmlns:a16="http://schemas.microsoft.com/office/drawing/2014/main" id="{96956B4C-4668-49A3-AEE2-45EC8C2ADEA9}"/>
                  </a:ext>
                </a:extLst>
              </p:cNvPr>
              <p:cNvCxnSpPr>
                <a:cxnSpLocks/>
              </p:cNvCxnSpPr>
              <p:nvPr/>
            </p:nvCxnSpPr>
            <p:spPr>
              <a:xfrm>
                <a:off x="9512679" y="4433397"/>
                <a:ext cx="1920052" cy="0"/>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29CD6-3905-45FC-8A02-49F49EA4C1F7}"/>
                  </a:ext>
                </a:extLst>
              </p:cNvPr>
              <p:cNvCxnSpPr>
                <a:cxnSpLocks/>
              </p:cNvCxnSpPr>
              <p:nvPr/>
            </p:nvCxnSpPr>
            <p:spPr>
              <a:xfrm>
                <a:off x="9512679" y="5257127"/>
                <a:ext cx="1920052" cy="0"/>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8" name="Picture 37">
            <a:extLst>
              <a:ext uri="{FF2B5EF4-FFF2-40B4-BE49-F238E27FC236}">
                <a16:creationId xmlns:a16="http://schemas.microsoft.com/office/drawing/2014/main" id="{263D693E-C5DE-4DC8-AEBB-5145972FF0BE}"/>
              </a:ext>
            </a:extLst>
          </p:cNvPr>
          <p:cNvPicPr>
            <a:picLocks noChangeAspect="1"/>
          </p:cNvPicPr>
          <p:nvPr/>
        </p:nvPicPr>
        <p:blipFill>
          <a:blip r:embed="rId4"/>
          <a:stretch>
            <a:fillRect/>
          </a:stretch>
        </p:blipFill>
        <p:spPr>
          <a:xfrm>
            <a:off x="534628" y="5330334"/>
            <a:ext cx="5153489" cy="1185150"/>
          </a:xfrm>
          <a:prstGeom prst="rect">
            <a:avLst/>
          </a:prstGeom>
        </p:spPr>
      </p:pic>
      <p:pic>
        <p:nvPicPr>
          <p:cNvPr id="39" name="Picture 38">
            <a:extLst>
              <a:ext uri="{FF2B5EF4-FFF2-40B4-BE49-F238E27FC236}">
                <a16:creationId xmlns:a16="http://schemas.microsoft.com/office/drawing/2014/main" id="{7E997507-2005-4A98-B2A5-F66A14177C18}"/>
              </a:ext>
            </a:extLst>
          </p:cNvPr>
          <p:cNvPicPr>
            <a:picLocks noChangeAspect="1"/>
          </p:cNvPicPr>
          <p:nvPr/>
        </p:nvPicPr>
        <p:blipFill>
          <a:blip r:embed="rId5"/>
          <a:stretch>
            <a:fillRect/>
          </a:stretch>
        </p:blipFill>
        <p:spPr>
          <a:xfrm>
            <a:off x="593433" y="4174539"/>
            <a:ext cx="7399857" cy="1042776"/>
          </a:xfrm>
          <a:prstGeom prst="rect">
            <a:avLst/>
          </a:prstGeom>
        </p:spPr>
      </p:pic>
      <p:pic>
        <p:nvPicPr>
          <p:cNvPr id="40" name="Picture 39">
            <a:extLst>
              <a:ext uri="{FF2B5EF4-FFF2-40B4-BE49-F238E27FC236}">
                <a16:creationId xmlns:a16="http://schemas.microsoft.com/office/drawing/2014/main" id="{D91C2655-70CD-4BF4-929D-C18C3AA11F31}"/>
              </a:ext>
            </a:extLst>
          </p:cNvPr>
          <p:cNvPicPr>
            <a:picLocks noChangeAspect="1"/>
          </p:cNvPicPr>
          <p:nvPr/>
        </p:nvPicPr>
        <p:blipFill>
          <a:blip r:embed="rId6"/>
          <a:stretch>
            <a:fillRect/>
          </a:stretch>
        </p:blipFill>
        <p:spPr>
          <a:xfrm>
            <a:off x="624641" y="2953656"/>
            <a:ext cx="7368649" cy="1055992"/>
          </a:xfrm>
          <a:prstGeom prst="rect">
            <a:avLst/>
          </a:prstGeom>
        </p:spPr>
      </p:pic>
      <p:sp>
        <p:nvSpPr>
          <p:cNvPr id="3" name="Footer Placeholder 2">
            <a:extLst>
              <a:ext uri="{FF2B5EF4-FFF2-40B4-BE49-F238E27FC236}">
                <a16:creationId xmlns:a16="http://schemas.microsoft.com/office/drawing/2014/main" id="{7B9B0778-4C95-B7B7-2C01-1F12C11AF65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40877912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p:nvPr>
        </p:nvSpPr>
        <p:spPr/>
        <p:txBody>
          <a:bodyPr/>
          <a:lstStyle/>
          <a:p>
            <a:r>
              <a:rPr lang="en-US"/>
              <a:t>Conditions and terms of use</a:t>
            </a:r>
          </a:p>
        </p:txBody>
      </p:sp>
      <p:sp>
        <p:nvSpPr>
          <p:cNvPr id="7" name="Rectangle 6">
            <a:extLst>
              <a:ext uri="{FF2B5EF4-FFF2-40B4-BE49-F238E27FC236}">
                <a16:creationId xmlns:a16="http://schemas.microsoft.com/office/drawing/2014/main" id="{C30D5E87-BF27-48B8-9B35-B55C04B9CBAE}"/>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dirty="0">
                <a:solidFill>
                  <a:schemeClr val="tx1"/>
                </a:solidFill>
                <a:cs typeface="Segoe UI Semibold"/>
              </a:rPr>
              <a:t>© Microsoft Corporation. All rights reserved.</a:t>
            </a:r>
            <a:endParaRPr lang="en-US" dirty="0">
              <a:solidFill>
                <a:schemeClr val="tx1"/>
              </a:solidFill>
              <a:cs typeface="Segoe UI Semibold" panose="020B0702040204020203" pitchFamily="34" charset="0"/>
            </a:endParaRPr>
          </a:p>
          <a:p>
            <a:pPr algn="ctr" defTabSz="914102">
              <a:spcBef>
                <a:spcPts val="600"/>
              </a:spcBef>
              <a:spcAft>
                <a:spcPts val="600"/>
              </a:spcAft>
              <a:defRPr/>
            </a:pPr>
            <a:r>
              <a:rPr lang="en-US" dirty="0">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endParaRPr lang="en-US" b="0" i="0" u="none" strike="noStrike" kern="1200" cap="none" spc="0" normalizeH="0" baseline="30000" noProof="0" dirty="0">
              <a:ln>
                <a:noFill/>
              </a:ln>
              <a:solidFill>
                <a:schemeClr val="tx1"/>
              </a:solidFill>
              <a:effectLst/>
              <a:uLnTx/>
              <a:uFillTx/>
              <a:cs typeface="Segoe UI Semibold"/>
            </a:endParaRPr>
          </a:p>
        </p:txBody>
      </p:sp>
      <p:grpSp>
        <p:nvGrpSpPr>
          <p:cNvPr id="8" name="Group 7">
            <a:extLst>
              <a:ext uri="{FF2B5EF4-FFF2-40B4-BE49-F238E27FC236}">
                <a16:creationId xmlns:a16="http://schemas.microsoft.com/office/drawing/2014/main" id="{DE823F62-E09A-466D-A142-2BCF56FBE584}"/>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9" name="Half Frame 8">
              <a:extLst>
                <a:ext uri="{FF2B5EF4-FFF2-40B4-BE49-F238E27FC236}">
                  <a16:creationId xmlns:a16="http://schemas.microsoft.com/office/drawing/2014/main" id="{B1F83F9C-3EE7-440E-B6ED-3AE225C18EC6}"/>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Half Frame 9">
              <a:extLst>
                <a:ext uri="{FF2B5EF4-FFF2-40B4-BE49-F238E27FC236}">
                  <a16:creationId xmlns:a16="http://schemas.microsoft.com/office/drawing/2014/main" id="{206932E9-4F7D-4000-972A-77B375DA6D88}"/>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 name="Footer Placeholder 2">
            <a:extLst>
              <a:ext uri="{FF2B5EF4-FFF2-40B4-BE49-F238E27FC236}">
                <a16:creationId xmlns:a16="http://schemas.microsoft.com/office/drawing/2014/main" id="{A04B054A-A721-4144-96FE-966534FB355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UI"/>
              </a:rPr>
              <a:t>Microsoft Confidential</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Slide Number Placeholder 12">
            <a:extLst>
              <a:ext uri="{FF2B5EF4-FFF2-40B4-BE49-F238E27FC236}">
                <a16:creationId xmlns:a16="http://schemas.microsoft.com/office/drawing/2014/main" id="{C94FEEB5-7104-458C-8C7F-BD5D4C6A13B9}"/>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24285271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Example of tenant capacity</a:t>
            </a:r>
          </a:p>
        </p:txBody>
      </p:sp>
      <p:sp>
        <p:nvSpPr>
          <p:cNvPr id="8" name="TextBox 7">
            <a:extLst>
              <a:ext uri="{FF2B5EF4-FFF2-40B4-BE49-F238E27FC236}">
                <a16:creationId xmlns:a16="http://schemas.microsoft.com/office/drawing/2014/main" id="{F8512D26-B5AC-4ACE-ABEC-6825F54153AA}"/>
              </a:ext>
            </a:extLst>
          </p:cNvPr>
          <p:cNvSpPr txBox="1"/>
          <p:nvPr/>
        </p:nvSpPr>
        <p:spPr>
          <a:xfrm>
            <a:off x="461043" y="976063"/>
            <a:ext cx="11075320" cy="2452937"/>
          </a:xfrm>
          <a:prstGeom prst="rect">
            <a:avLst/>
          </a:prstGeom>
          <a:noFill/>
        </p:spPr>
        <p:txBody>
          <a:bodyPr wrap="square" lIns="182854" tIns="146283" rIns="182854" bIns="146283" rtlCol="0" anchor="t">
            <a:spAutoFit/>
          </a:bodyPr>
          <a:lstStyle/>
          <a:p>
            <a:pPr marL="285750" indent="-285750" defTabSz="932539">
              <a:lnSpc>
                <a:spcPct val="90000"/>
              </a:lnSpc>
              <a:spcAft>
                <a:spcPts val="600"/>
              </a:spcAft>
              <a:buFont typeface="Arial"/>
              <a:buChar char="•"/>
            </a:pPr>
            <a:r>
              <a:rPr lang="en-US" sz="1600" dirty="0">
                <a:solidFill>
                  <a:srgbClr val="000000"/>
                </a:solidFill>
                <a:latin typeface="Segoe UI"/>
              </a:rPr>
              <a:t>The </a:t>
            </a:r>
            <a:r>
              <a:rPr lang="en-US" sz="1600" b="1" dirty="0">
                <a:solidFill>
                  <a:srgbClr val="000000"/>
                </a:solidFill>
                <a:latin typeface="Segoe UI"/>
              </a:rPr>
              <a:t>first subscription </a:t>
            </a:r>
            <a:r>
              <a:rPr lang="en-US" sz="1600" dirty="0">
                <a:solidFill>
                  <a:srgbClr val="000000"/>
                </a:solidFill>
                <a:latin typeface="Segoe UI"/>
              </a:rPr>
              <a:t>of Power Apps (10GB) OR Power Automate (10GB) OR Power Virtual Agents (10GB) OR Dynamics 365 Customer Engagement </a:t>
            </a:r>
            <a:r>
              <a:rPr lang="en-US" sz="1600" b="1" dirty="0">
                <a:solidFill>
                  <a:srgbClr val="000000"/>
                </a:solidFill>
                <a:latin typeface="Segoe UI"/>
              </a:rPr>
              <a:t>provides the one-time default capacity </a:t>
            </a:r>
            <a:r>
              <a:rPr lang="en-US" sz="1600" dirty="0">
                <a:solidFill>
                  <a:srgbClr val="000000"/>
                </a:solidFill>
                <a:latin typeface="Segoe UI"/>
              </a:rPr>
              <a:t>entitlement for the tenant. </a:t>
            </a:r>
            <a:endParaRPr lang="en-US" dirty="0"/>
          </a:p>
          <a:p>
            <a:pPr marL="285750" indent="-285750" defTabSz="932539">
              <a:lnSpc>
                <a:spcPct val="90000"/>
              </a:lnSpc>
              <a:spcAft>
                <a:spcPts val="600"/>
              </a:spcAft>
              <a:buFont typeface="Arial"/>
              <a:buChar char="•"/>
            </a:pPr>
            <a:r>
              <a:rPr lang="en-US" sz="1600" dirty="0">
                <a:solidFill>
                  <a:srgbClr val="000000"/>
                </a:solidFill>
                <a:latin typeface="Segoe UI"/>
              </a:rPr>
              <a:t>Additional subscriptions do not add to the tenant’s default capacity.</a:t>
            </a:r>
            <a:endParaRPr lang="en-US" sz="1600" dirty="0">
              <a:solidFill>
                <a:srgbClr val="000000"/>
              </a:solidFill>
              <a:latin typeface="Segoe UI"/>
              <a:cs typeface="Segoe UI"/>
            </a:endParaRPr>
          </a:p>
          <a:p>
            <a:pPr marL="285750" indent="-285750" defTabSz="932539">
              <a:lnSpc>
                <a:spcPct val="90000"/>
              </a:lnSpc>
              <a:spcAft>
                <a:spcPts val="600"/>
              </a:spcAft>
              <a:buFont typeface="Arial"/>
              <a:buChar char="•"/>
            </a:pPr>
            <a:r>
              <a:rPr lang="en-US" sz="1600" dirty="0">
                <a:solidFill>
                  <a:srgbClr val="000000"/>
                </a:solidFill>
                <a:latin typeface="Segoe UI"/>
              </a:rPr>
              <a:t>When additional subscriptions are added to the tenant, </a:t>
            </a:r>
            <a:r>
              <a:rPr lang="en-US" sz="1600" b="1" dirty="0">
                <a:solidFill>
                  <a:srgbClr val="000000"/>
                </a:solidFill>
                <a:latin typeface="Segoe UI"/>
              </a:rPr>
              <a:t>additional Dataverse capacity may accrue </a:t>
            </a:r>
            <a:r>
              <a:rPr lang="en-US" sz="1600" dirty="0">
                <a:solidFill>
                  <a:srgbClr val="000000"/>
                </a:solidFill>
                <a:latin typeface="Segoe UI"/>
              </a:rPr>
              <a:t>to the tenant.</a:t>
            </a:r>
            <a:endParaRPr lang="en-US" sz="1600" dirty="0">
              <a:solidFill>
                <a:srgbClr val="000000"/>
              </a:solidFill>
              <a:latin typeface="Segoe UI"/>
              <a:cs typeface="Segoe UI"/>
            </a:endParaRPr>
          </a:p>
          <a:p>
            <a:pPr defTabSz="932539">
              <a:lnSpc>
                <a:spcPct val="90000"/>
              </a:lnSpc>
              <a:spcAft>
                <a:spcPts val="600"/>
              </a:spcAft>
            </a:pPr>
            <a:endParaRPr lang="en-US" sz="1600" dirty="0">
              <a:solidFill>
                <a:srgbClr val="000000"/>
              </a:solidFill>
              <a:latin typeface="Segoe UI"/>
            </a:endParaRPr>
          </a:p>
          <a:p>
            <a:pPr defTabSz="932539">
              <a:lnSpc>
                <a:spcPct val="90000"/>
              </a:lnSpc>
              <a:spcAft>
                <a:spcPts val="600"/>
              </a:spcAft>
            </a:pPr>
            <a:r>
              <a:rPr lang="en-US" sz="1600" u="sng" dirty="0">
                <a:solidFill>
                  <a:srgbClr val="000000"/>
                </a:solidFill>
                <a:latin typeface="Segoe UI"/>
              </a:rPr>
              <a:t>Example:</a:t>
            </a:r>
          </a:p>
          <a:p>
            <a:pPr defTabSz="932539">
              <a:lnSpc>
                <a:spcPct val="90000"/>
              </a:lnSpc>
              <a:spcAft>
                <a:spcPts val="600"/>
              </a:spcAft>
            </a:pPr>
            <a:r>
              <a:rPr lang="en-US" sz="1600" dirty="0">
                <a:solidFill>
                  <a:srgbClr val="000000"/>
                </a:solidFill>
                <a:latin typeface="Segoe UI"/>
              </a:rPr>
              <a:t>Let’s assumed that a new customer starts by purchasing 10 Power Apps per user licenses and 20 Power Apps per app licenses. In this case, the total tenant wide pooled capacity will be as follows:</a:t>
            </a:r>
          </a:p>
        </p:txBody>
      </p:sp>
      <p:pic>
        <p:nvPicPr>
          <p:cNvPr id="3" name="Picture 2">
            <a:extLst>
              <a:ext uri="{FF2B5EF4-FFF2-40B4-BE49-F238E27FC236}">
                <a16:creationId xmlns:a16="http://schemas.microsoft.com/office/drawing/2014/main" id="{309D4547-FC48-40A9-B34D-F4D0C2E06FEA}"/>
              </a:ext>
            </a:extLst>
          </p:cNvPr>
          <p:cNvPicPr>
            <a:picLocks noChangeAspect="1"/>
          </p:cNvPicPr>
          <p:nvPr/>
        </p:nvPicPr>
        <p:blipFill>
          <a:blip r:embed="rId4"/>
          <a:stretch>
            <a:fillRect/>
          </a:stretch>
        </p:blipFill>
        <p:spPr>
          <a:xfrm>
            <a:off x="565258" y="3627838"/>
            <a:ext cx="10619298" cy="1925836"/>
          </a:xfrm>
          <a:prstGeom prst="rect">
            <a:avLst/>
          </a:prstGeom>
        </p:spPr>
      </p:pic>
      <p:sp>
        <p:nvSpPr>
          <p:cNvPr id="4" name="Footer Placeholder 2">
            <a:extLst>
              <a:ext uri="{FF2B5EF4-FFF2-40B4-BE49-F238E27FC236}">
                <a16:creationId xmlns:a16="http://schemas.microsoft.com/office/drawing/2014/main" id="{5E57782E-A2CB-F3B7-8A63-29E53A426A6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7513924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5" end="5"/>
                                            </p:txEl>
                                          </p:spTgt>
                                        </p:tgtEl>
                                        <p:attrNameLst>
                                          <p:attrName>style.visibility</p:attrName>
                                        </p:attrNameLst>
                                      </p:cBhvr>
                                      <p:to>
                                        <p:strVal val="visible"/>
                                      </p:to>
                                    </p:set>
                                    <p:animEffect transition="in" filter="fade">
                                      <p:cBhvr>
                                        <p:cTn id="10" dur="500"/>
                                        <p:tgtEl>
                                          <p:spTgt spid="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solidFill>
                  <a:srgbClr val="243A5E"/>
                </a:solidFill>
              </a:rPr>
              <a:t>Capacity enforcement</a:t>
            </a:r>
            <a:endParaRPr lang="en-US" dirty="0">
              <a:solidFill>
                <a:srgbClr val="243A5E"/>
              </a:solidFill>
            </a:endParaRPr>
          </a:p>
        </p:txBody>
      </p:sp>
      <p:sp>
        <p:nvSpPr>
          <p:cNvPr id="9" name="Subtitle 8">
            <a:extLst>
              <a:ext uri="{FF2B5EF4-FFF2-40B4-BE49-F238E27FC236}">
                <a16:creationId xmlns:a16="http://schemas.microsoft.com/office/drawing/2014/main" id="{54FAE576-D6FE-4A49-9BD8-0CB461C8A11C}"/>
              </a:ext>
            </a:extLst>
          </p:cNvPr>
          <p:cNvSpPr>
            <a:spLocks noGrp="1"/>
          </p:cNvSpPr>
          <p:nvPr>
            <p:ph type="subTitle" idx="1"/>
          </p:nvPr>
        </p:nvSpPr>
        <p:spPr/>
        <p:txBody>
          <a:bodyPr/>
          <a:lstStyle/>
          <a:p>
            <a:r>
              <a:rPr lang="en-IN" sz="2000" dirty="0"/>
              <a:t>Example 1 - Overage</a:t>
            </a:r>
            <a:endParaRPr lang="LID4096" dirty="0"/>
          </a:p>
        </p:txBody>
      </p:sp>
      <p:sp>
        <p:nvSpPr>
          <p:cNvPr id="8" name="TextBox 7">
            <a:extLst>
              <a:ext uri="{FF2B5EF4-FFF2-40B4-BE49-F238E27FC236}">
                <a16:creationId xmlns:a16="http://schemas.microsoft.com/office/drawing/2014/main" id="{F8512D26-B5AC-4ACE-ABEC-6825F54153AA}"/>
              </a:ext>
            </a:extLst>
          </p:cNvPr>
          <p:cNvSpPr txBox="1"/>
          <p:nvPr/>
        </p:nvSpPr>
        <p:spPr>
          <a:xfrm>
            <a:off x="461042" y="1560300"/>
            <a:ext cx="11075320" cy="572422"/>
          </a:xfrm>
          <a:prstGeom prst="rect">
            <a:avLst/>
          </a:prstGeom>
          <a:noFill/>
        </p:spPr>
        <p:txBody>
          <a:bodyPr wrap="square" lIns="182854" tIns="146283" rIns="182854" bIns="146283" rtlCol="0" anchor="t">
            <a:sp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Database storage is over capacity, overage enforcement</a:t>
            </a:r>
          </a:p>
        </p:txBody>
      </p:sp>
      <p:pic>
        <p:nvPicPr>
          <p:cNvPr id="4" name="Picture 3">
            <a:extLst>
              <a:ext uri="{FF2B5EF4-FFF2-40B4-BE49-F238E27FC236}">
                <a16:creationId xmlns:a16="http://schemas.microsoft.com/office/drawing/2014/main" id="{B3936FBA-6B55-4AEB-AE4E-AD74DC186908}"/>
              </a:ext>
            </a:extLst>
          </p:cNvPr>
          <p:cNvPicPr>
            <a:picLocks noChangeAspect="1"/>
          </p:cNvPicPr>
          <p:nvPr/>
        </p:nvPicPr>
        <p:blipFill>
          <a:blip r:embed="rId4"/>
          <a:stretch>
            <a:fillRect/>
          </a:stretch>
        </p:blipFill>
        <p:spPr>
          <a:xfrm>
            <a:off x="2462942" y="2132722"/>
            <a:ext cx="7071519" cy="2167911"/>
          </a:xfrm>
          <a:prstGeom prst="rect">
            <a:avLst/>
          </a:prstGeom>
        </p:spPr>
      </p:pic>
      <p:sp>
        <p:nvSpPr>
          <p:cNvPr id="5" name="TextBox 4">
            <a:extLst>
              <a:ext uri="{FF2B5EF4-FFF2-40B4-BE49-F238E27FC236}">
                <a16:creationId xmlns:a16="http://schemas.microsoft.com/office/drawing/2014/main" id="{30A6F80D-284D-4E11-9FF8-FAD41569DD62}"/>
              </a:ext>
            </a:extLst>
          </p:cNvPr>
          <p:cNvSpPr txBox="1"/>
          <p:nvPr/>
        </p:nvSpPr>
        <p:spPr>
          <a:xfrm>
            <a:off x="2422108" y="4683290"/>
            <a:ext cx="7347782" cy="1200329"/>
          </a:xfrm>
          <a:prstGeom prst="rect">
            <a:avLst/>
          </a:prstGeom>
          <a:noFill/>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This tenant is 10 GB over in database usage. Despite having 200 GB excess file storage, the tenant is considered to be in </a:t>
            </a:r>
            <a:r>
              <a:rPr kumimoji="0" lang="en-US"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deficit</a:t>
            </a:r>
            <a:r>
              <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This tenant should free up storage or purchase more capacity.</a:t>
            </a:r>
          </a:p>
        </p:txBody>
      </p:sp>
      <p:sp>
        <p:nvSpPr>
          <p:cNvPr id="3" name="Footer Placeholder 2">
            <a:extLst>
              <a:ext uri="{FF2B5EF4-FFF2-40B4-BE49-F238E27FC236}">
                <a16:creationId xmlns:a16="http://schemas.microsoft.com/office/drawing/2014/main" id="{81E3D651-3093-16CB-E053-36372BE42D1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4448641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solidFill>
                  <a:srgbClr val="243A5E"/>
                </a:solidFill>
              </a:rPr>
              <a:t>Capacity enforcement</a:t>
            </a:r>
            <a:endParaRPr lang="en-US" dirty="0">
              <a:solidFill>
                <a:srgbClr val="243A5E"/>
              </a:solidFill>
            </a:endParaRPr>
          </a:p>
        </p:txBody>
      </p:sp>
      <p:sp>
        <p:nvSpPr>
          <p:cNvPr id="9" name="Subtitle 8">
            <a:extLst>
              <a:ext uri="{FF2B5EF4-FFF2-40B4-BE49-F238E27FC236}">
                <a16:creationId xmlns:a16="http://schemas.microsoft.com/office/drawing/2014/main" id="{54FAE576-D6FE-4A49-9BD8-0CB461C8A11C}"/>
              </a:ext>
            </a:extLst>
          </p:cNvPr>
          <p:cNvSpPr>
            <a:spLocks noGrp="1"/>
          </p:cNvSpPr>
          <p:nvPr>
            <p:ph type="subTitle" idx="1"/>
          </p:nvPr>
        </p:nvSpPr>
        <p:spPr/>
        <p:txBody>
          <a:bodyPr/>
          <a:lstStyle/>
          <a:p>
            <a:r>
              <a:rPr lang="en-IN" sz="2000" dirty="0"/>
              <a:t>Example 2 - Overage</a:t>
            </a:r>
            <a:endParaRPr lang="LID4096" dirty="0"/>
          </a:p>
        </p:txBody>
      </p:sp>
      <p:sp>
        <p:nvSpPr>
          <p:cNvPr id="8" name="TextBox 7">
            <a:extLst>
              <a:ext uri="{FF2B5EF4-FFF2-40B4-BE49-F238E27FC236}">
                <a16:creationId xmlns:a16="http://schemas.microsoft.com/office/drawing/2014/main" id="{F8512D26-B5AC-4ACE-ABEC-6825F54153AA}"/>
              </a:ext>
            </a:extLst>
          </p:cNvPr>
          <p:cNvSpPr txBox="1"/>
          <p:nvPr/>
        </p:nvSpPr>
        <p:spPr>
          <a:xfrm>
            <a:off x="461042" y="1560300"/>
            <a:ext cx="11075320" cy="572422"/>
          </a:xfrm>
          <a:prstGeom prst="rect">
            <a:avLst/>
          </a:prstGeom>
          <a:noFill/>
        </p:spPr>
        <p:txBody>
          <a:bodyPr wrap="square" lIns="182854" tIns="146283" rIns="182854" bIns="146283" rtlCol="0" anchor="t">
            <a:sp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Log storage is over capacity, overage enforcement</a:t>
            </a:r>
          </a:p>
        </p:txBody>
      </p:sp>
      <p:sp>
        <p:nvSpPr>
          <p:cNvPr id="5" name="TextBox 4">
            <a:extLst>
              <a:ext uri="{FF2B5EF4-FFF2-40B4-BE49-F238E27FC236}">
                <a16:creationId xmlns:a16="http://schemas.microsoft.com/office/drawing/2014/main" id="{30A6F80D-284D-4E11-9FF8-FAD41569DD62}"/>
              </a:ext>
            </a:extLst>
          </p:cNvPr>
          <p:cNvSpPr txBox="1"/>
          <p:nvPr/>
        </p:nvSpPr>
        <p:spPr>
          <a:xfrm>
            <a:off x="2422108" y="4683290"/>
            <a:ext cx="7347782" cy="1200329"/>
          </a:xfrm>
          <a:prstGeom prst="rect">
            <a:avLst/>
          </a:prstGeom>
          <a:noFill/>
        </p:spPr>
        <p:txBody>
          <a:bodyPr wrap="square" lIns="91440" tIns="45720" rIns="91440" bIns="45720" anchor="t">
            <a:spAutoFit/>
          </a:bodyPr>
          <a:lstStyle/>
          <a:p>
            <a:pPr algn="ctr" defTabSz="932597">
              <a:defRPr/>
            </a:pPr>
            <a:r>
              <a:rPr kumimoji="0" lang="en-US" b="0" i="0" u="none" strike="noStrike" kern="1200" cap="none" spc="0" normalizeH="0" baseline="0" noProof="0" dirty="0">
                <a:ln>
                  <a:noFill/>
                </a:ln>
                <a:solidFill>
                  <a:srgbClr val="171717"/>
                </a:solidFill>
                <a:effectLst/>
                <a:uLnTx/>
                <a:uFillTx/>
                <a:latin typeface="Segoe UI"/>
                <a:cs typeface="Segoe UI"/>
              </a:rPr>
              <a:t>This tenant is 10 GB over in log usage and has only 5 GB available in database capacity</a:t>
            </a:r>
            <a:r>
              <a:rPr lang="en-US" dirty="0">
                <a:solidFill>
                  <a:srgbClr val="171717"/>
                </a:solidFill>
                <a:latin typeface="Segoe UI"/>
                <a:cs typeface="Segoe UI"/>
              </a:rPr>
              <a:t>; </a:t>
            </a:r>
            <a:r>
              <a:rPr kumimoji="0" lang="en-US" b="0" i="0" u="none" strike="noStrike" kern="1200" cap="none" spc="0" normalizeH="0" baseline="0" noProof="0" dirty="0">
                <a:ln>
                  <a:noFill/>
                </a:ln>
                <a:solidFill>
                  <a:srgbClr val="171717"/>
                </a:solidFill>
                <a:effectLst/>
                <a:uLnTx/>
                <a:uFillTx/>
                <a:latin typeface="Segoe UI"/>
                <a:cs typeface="Segoe UI"/>
              </a:rPr>
              <a:t>the tenant is considered to be in </a:t>
            </a:r>
            <a:r>
              <a:rPr kumimoji="0" lang="en-US" b="1" i="0" u="none" strike="noStrike" kern="1200" cap="none" spc="0" normalizeH="0" baseline="0" noProof="0" dirty="0">
                <a:ln>
                  <a:noFill/>
                </a:ln>
                <a:solidFill>
                  <a:srgbClr val="171717"/>
                </a:solidFill>
                <a:effectLst/>
                <a:uLnTx/>
                <a:uFillTx/>
                <a:latin typeface="Segoe UI"/>
                <a:cs typeface="Segoe UI"/>
              </a:rPr>
              <a:t>deficit</a:t>
            </a:r>
            <a:r>
              <a:rPr kumimoji="0" lang="en-US" b="0" i="0" u="none" strike="noStrike" kern="1200" cap="none" spc="0" normalizeH="0" baseline="0" noProof="0" dirty="0">
                <a:ln>
                  <a:noFill/>
                </a:ln>
                <a:solidFill>
                  <a:srgbClr val="171717"/>
                </a:solidFill>
                <a:effectLst/>
                <a:uLnTx/>
                <a:uFillTx/>
                <a:latin typeface="Segoe UI"/>
                <a:cs typeface="Segoe UI"/>
              </a:rPr>
              <a:t>.</a:t>
            </a:r>
            <a:r>
              <a:rPr lang="en-US" dirty="0">
                <a:solidFill>
                  <a:srgbClr val="171717"/>
                </a:solidFill>
                <a:latin typeface="Segoe UI"/>
                <a:cs typeface="Segoe UI"/>
              </a:rPr>
              <a:t>  </a:t>
            </a:r>
            <a:endPar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This tenant should free up storage or purchase more capacity.</a:t>
            </a:r>
          </a:p>
        </p:txBody>
      </p:sp>
      <p:pic>
        <p:nvPicPr>
          <p:cNvPr id="3" name="Picture 2">
            <a:extLst>
              <a:ext uri="{FF2B5EF4-FFF2-40B4-BE49-F238E27FC236}">
                <a16:creationId xmlns:a16="http://schemas.microsoft.com/office/drawing/2014/main" id="{285D23D5-CB41-4F6A-987F-AF49EDEC0CF6}"/>
              </a:ext>
            </a:extLst>
          </p:cNvPr>
          <p:cNvPicPr>
            <a:picLocks noChangeAspect="1"/>
          </p:cNvPicPr>
          <p:nvPr/>
        </p:nvPicPr>
        <p:blipFill>
          <a:blip r:embed="rId4"/>
          <a:stretch>
            <a:fillRect/>
          </a:stretch>
        </p:blipFill>
        <p:spPr>
          <a:xfrm>
            <a:off x="2527827" y="2132722"/>
            <a:ext cx="7136343" cy="2339904"/>
          </a:xfrm>
          <a:prstGeom prst="rect">
            <a:avLst/>
          </a:prstGeom>
        </p:spPr>
      </p:pic>
      <p:sp>
        <p:nvSpPr>
          <p:cNvPr id="4" name="Footer Placeholder 2">
            <a:extLst>
              <a:ext uri="{FF2B5EF4-FFF2-40B4-BE49-F238E27FC236}">
                <a16:creationId xmlns:a16="http://schemas.microsoft.com/office/drawing/2014/main" id="{96BE55A2-C53E-03C7-86EE-D28B22CD6AA9}"/>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9843914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solidFill>
                  <a:srgbClr val="243A5E"/>
                </a:solidFill>
              </a:rPr>
              <a:t>Capacity enforcement</a:t>
            </a:r>
            <a:endParaRPr lang="en-US" dirty="0">
              <a:solidFill>
                <a:srgbClr val="243A5E"/>
              </a:solidFill>
            </a:endParaRPr>
          </a:p>
        </p:txBody>
      </p:sp>
      <p:sp>
        <p:nvSpPr>
          <p:cNvPr id="9" name="Subtitle 8">
            <a:extLst>
              <a:ext uri="{FF2B5EF4-FFF2-40B4-BE49-F238E27FC236}">
                <a16:creationId xmlns:a16="http://schemas.microsoft.com/office/drawing/2014/main" id="{54FAE576-D6FE-4A49-9BD8-0CB461C8A11C}"/>
              </a:ext>
            </a:extLst>
          </p:cNvPr>
          <p:cNvSpPr>
            <a:spLocks noGrp="1"/>
          </p:cNvSpPr>
          <p:nvPr>
            <p:ph type="subTitle" idx="1"/>
          </p:nvPr>
        </p:nvSpPr>
        <p:spPr/>
        <p:txBody>
          <a:bodyPr/>
          <a:lstStyle/>
          <a:p>
            <a:r>
              <a:rPr lang="en-IN" sz="2000" dirty="0"/>
              <a:t>Example 3 - Overage</a:t>
            </a:r>
            <a:endParaRPr lang="LID4096" dirty="0"/>
          </a:p>
        </p:txBody>
      </p:sp>
      <p:sp>
        <p:nvSpPr>
          <p:cNvPr id="8" name="TextBox 7">
            <a:extLst>
              <a:ext uri="{FF2B5EF4-FFF2-40B4-BE49-F238E27FC236}">
                <a16:creationId xmlns:a16="http://schemas.microsoft.com/office/drawing/2014/main" id="{F8512D26-B5AC-4ACE-ABEC-6825F54153AA}"/>
              </a:ext>
            </a:extLst>
          </p:cNvPr>
          <p:cNvSpPr txBox="1"/>
          <p:nvPr/>
        </p:nvSpPr>
        <p:spPr>
          <a:xfrm>
            <a:off x="461042" y="1560300"/>
            <a:ext cx="11075320" cy="572422"/>
          </a:xfrm>
          <a:prstGeom prst="rect">
            <a:avLst/>
          </a:prstGeom>
          <a:noFill/>
        </p:spPr>
        <p:txBody>
          <a:bodyPr wrap="square" lIns="182854" tIns="146283" rIns="182854" bIns="146283" rtlCol="0" anchor="t">
            <a:sp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File storage is over capacity, overage enforcement</a:t>
            </a:r>
          </a:p>
        </p:txBody>
      </p:sp>
      <p:sp>
        <p:nvSpPr>
          <p:cNvPr id="5" name="TextBox 4">
            <a:extLst>
              <a:ext uri="{FF2B5EF4-FFF2-40B4-BE49-F238E27FC236}">
                <a16:creationId xmlns:a16="http://schemas.microsoft.com/office/drawing/2014/main" id="{30A6F80D-284D-4E11-9FF8-FAD41569DD62}"/>
              </a:ext>
            </a:extLst>
          </p:cNvPr>
          <p:cNvSpPr txBox="1"/>
          <p:nvPr/>
        </p:nvSpPr>
        <p:spPr>
          <a:xfrm>
            <a:off x="2422108" y="4683290"/>
            <a:ext cx="7347782" cy="1477328"/>
          </a:xfrm>
          <a:prstGeom prst="rect">
            <a:avLst/>
          </a:prstGeom>
          <a:noFill/>
        </p:spPr>
        <p:txBody>
          <a:bodyPr wrap="square" lIns="91440" tIns="45720" rIns="91440" bIns="4572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Segoe UI"/>
                <a:cs typeface="Segoe UI"/>
              </a:rPr>
              <a:t>This tenant is 90 GB over in file usage. Despite having 85 GB available (80 GB database + 5 GB log) in storage capacity</a:t>
            </a:r>
            <a:r>
              <a:rPr lang="en-US" dirty="0">
                <a:solidFill>
                  <a:srgbClr val="171717"/>
                </a:solidFill>
                <a:latin typeface="Segoe UI"/>
                <a:cs typeface="Segoe UI"/>
              </a:rPr>
              <a:t>;</a:t>
            </a:r>
            <a:r>
              <a:rPr kumimoji="0" lang="en-US" sz="1800" b="0" i="0" u="none" strike="noStrike" kern="1200" cap="none" spc="0" normalizeH="0" baseline="0" noProof="0" dirty="0">
                <a:ln>
                  <a:noFill/>
                </a:ln>
                <a:solidFill>
                  <a:srgbClr val="171717"/>
                </a:solidFill>
                <a:effectLst/>
                <a:uLnTx/>
                <a:uFillTx/>
                <a:latin typeface="Segoe UI"/>
                <a:cs typeface="Segoe UI"/>
              </a:rPr>
              <a:t> the tenant is considered to be in </a:t>
            </a:r>
            <a:r>
              <a:rPr kumimoji="0" lang="en-US" sz="1800" b="1" i="0" u="none" strike="noStrike" kern="1200" cap="none" spc="0" normalizeH="0" baseline="0" noProof="0" dirty="0">
                <a:ln>
                  <a:noFill/>
                </a:ln>
                <a:solidFill>
                  <a:srgbClr val="171717"/>
                </a:solidFill>
                <a:effectLst/>
                <a:uLnTx/>
                <a:uFillTx/>
                <a:latin typeface="Segoe UI"/>
                <a:cs typeface="Segoe UI"/>
              </a:rPr>
              <a:t>deficit</a:t>
            </a:r>
            <a:r>
              <a:rPr kumimoji="0" lang="en-US" sz="1800" b="0" i="0" u="none" strike="noStrike" kern="1200" cap="none" spc="0" normalizeH="0" baseline="0" noProof="0" dirty="0">
                <a:ln>
                  <a:noFill/>
                </a:ln>
                <a:solidFill>
                  <a:srgbClr val="171717"/>
                </a:solidFill>
                <a:effectLst/>
                <a:uLnTx/>
                <a:uFillTx/>
                <a:latin typeface="Segoe UI"/>
                <a:cs typeface="Segoe UI"/>
              </a:rPr>
              <a:t>.</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This tenant should free up storage or purchase more capacity.</a:t>
            </a:r>
          </a:p>
        </p:txBody>
      </p:sp>
      <p:pic>
        <p:nvPicPr>
          <p:cNvPr id="3" name="Picture 2">
            <a:extLst>
              <a:ext uri="{FF2B5EF4-FFF2-40B4-BE49-F238E27FC236}">
                <a16:creationId xmlns:a16="http://schemas.microsoft.com/office/drawing/2014/main" id="{843F4A1E-1611-4827-8B01-0C7AF61D6921}"/>
              </a:ext>
            </a:extLst>
          </p:cNvPr>
          <p:cNvPicPr>
            <a:picLocks noChangeAspect="1"/>
          </p:cNvPicPr>
          <p:nvPr/>
        </p:nvPicPr>
        <p:blipFill>
          <a:blip r:embed="rId4"/>
          <a:stretch>
            <a:fillRect/>
          </a:stretch>
        </p:blipFill>
        <p:spPr>
          <a:xfrm>
            <a:off x="2811088" y="2174710"/>
            <a:ext cx="6569821" cy="2114016"/>
          </a:xfrm>
          <a:prstGeom prst="rect">
            <a:avLst/>
          </a:prstGeom>
        </p:spPr>
      </p:pic>
      <p:sp>
        <p:nvSpPr>
          <p:cNvPr id="4" name="Footer Placeholder 2">
            <a:extLst>
              <a:ext uri="{FF2B5EF4-FFF2-40B4-BE49-F238E27FC236}">
                <a16:creationId xmlns:a16="http://schemas.microsoft.com/office/drawing/2014/main" id="{5B2234C4-ECE5-92C8-14E7-93BBA72B71B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5375099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solidFill>
                  <a:srgbClr val="243A5E"/>
                </a:solidFill>
              </a:rPr>
              <a:t>Capacity enforcement</a:t>
            </a:r>
            <a:endParaRPr lang="en-US" dirty="0">
              <a:solidFill>
                <a:srgbClr val="243A5E"/>
              </a:solidFill>
            </a:endParaRPr>
          </a:p>
        </p:txBody>
      </p:sp>
      <p:sp>
        <p:nvSpPr>
          <p:cNvPr id="9" name="Subtitle 8">
            <a:extLst>
              <a:ext uri="{FF2B5EF4-FFF2-40B4-BE49-F238E27FC236}">
                <a16:creationId xmlns:a16="http://schemas.microsoft.com/office/drawing/2014/main" id="{54FAE576-D6FE-4A49-9BD8-0CB461C8A11C}"/>
              </a:ext>
            </a:extLst>
          </p:cNvPr>
          <p:cNvSpPr>
            <a:spLocks noGrp="1"/>
          </p:cNvSpPr>
          <p:nvPr>
            <p:ph type="subTitle" idx="1"/>
          </p:nvPr>
        </p:nvSpPr>
        <p:spPr/>
        <p:txBody>
          <a:bodyPr/>
          <a:lstStyle/>
          <a:p>
            <a:r>
              <a:rPr lang="en-IN" sz="2000" dirty="0"/>
              <a:t>Example 4 - </a:t>
            </a:r>
            <a:r>
              <a:rPr lang="en-IN" sz="2000" b="1" dirty="0"/>
              <a:t>No</a:t>
            </a:r>
            <a:r>
              <a:rPr lang="en-IN" sz="2000" dirty="0"/>
              <a:t> Overage</a:t>
            </a:r>
            <a:endParaRPr lang="LID4096" dirty="0"/>
          </a:p>
        </p:txBody>
      </p:sp>
      <p:sp>
        <p:nvSpPr>
          <p:cNvPr id="8" name="TextBox 7">
            <a:extLst>
              <a:ext uri="{FF2B5EF4-FFF2-40B4-BE49-F238E27FC236}">
                <a16:creationId xmlns:a16="http://schemas.microsoft.com/office/drawing/2014/main" id="{F8512D26-B5AC-4ACE-ABEC-6825F54153AA}"/>
              </a:ext>
            </a:extLst>
          </p:cNvPr>
          <p:cNvSpPr txBox="1"/>
          <p:nvPr/>
        </p:nvSpPr>
        <p:spPr>
          <a:xfrm>
            <a:off x="461042" y="1560300"/>
            <a:ext cx="11075320" cy="572422"/>
          </a:xfrm>
          <a:prstGeom prst="rect">
            <a:avLst/>
          </a:prstGeom>
          <a:noFill/>
        </p:spPr>
        <p:txBody>
          <a:bodyPr wrap="square" lIns="182854" tIns="146283" rIns="182854" bIns="146283" rtlCol="0" anchor="t">
            <a:sp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Log storage is over capacity</a:t>
            </a:r>
          </a:p>
        </p:txBody>
      </p:sp>
      <p:sp>
        <p:nvSpPr>
          <p:cNvPr id="5" name="TextBox 4">
            <a:extLst>
              <a:ext uri="{FF2B5EF4-FFF2-40B4-BE49-F238E27FC236}">
                <a16:creationId xmlns:a16="http://schemas.microsoft.com/office/drawing/2014/main" id="{30A6F80D-284D-4E11-9FF8-FAD41569DD62}"/>
              </a:ext>
            </a:extLst>
          </p:cNvPr>
          <p:cNvSpPr txBox="1"/>
          <p:nvPr/>
        </p:nvSpPr>
        <p:spPr>
          <a:xfrm>
            <a:off x="2422108" y="4683290"/>
            <a:ext cx="7347782" cy="1477328"/>
          </a:xfrm>
          <a:prstGeom prst="rect">
            <a:avLst/>
          </a:prstGeom>
          <a:noFill/>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This tenant is 10 GB over in log usage but has 20 GB available in database capacity. Therefore, the tenant </a:t>
            </a:r>
            <a:r>
              <a:rPr kumimoji="0" lang="en-US" sz="18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isn't in deficit</a:t>
            </a: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Note that file storage excess entitlement can't be used to compensate deficits in log or database storage.</a:t>
            </a:r>
            <a:endParaRPr kumimoji="0" lang="en-US" sz="1800"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pic>
        <p:nvPicPr>
          <p:cNvPr id="3" name="Picture 2">
            <a:extLst>
              <a:ext uri="{FF2B5EF4-FFF2-40B4-BE49-F238E27FC236}">
                <a16:creationId xmlns:a16="http://schemas.microsoft.com/office/drawing/2014/main" id="{2512B6C3-DB2E-4EEF-9AD9-4898F6063C00}"/>
              </a:ext>
            </a:extLst>
          </p:cNvPr>
          <p:cNvPicPr>
            <a:picLocks noChangeAspect="1"/>
          </p:cNvPicPr>
          <p:nvPr/>
        </p:nvPicPr>
        <p:blipFill>
          <a:blip r:embed="rId4"/>
          <a:stretch>
            <a:fillRect/>
          </a:stretch>
        </p:blipFill>
        <p:spPr>
          <a:xfrm>
            <a:off x="2770342" y="2026643"/>
            <a:ext cx="6651314" cy="2278428"/>
          </a:xfrm>
          <a:prstGeom prst="rect">
            <a:avLst/>
          </a:prstGeom>
        </p:spPr>
      </p:pic>
      <p:sp>
        <p:nvSpPr>
          <p:cNvPr id="4" name="Footer Placeholder 2">
            <a:extLst>
              <a:ext uri="{FF2B5EF4-FFF2-40B4-BE49-F238E27FC236}">
                <a16:creationId xmlns:a16="http://schemas.microsoft.com/office/drawing/2014/main" id="{33F8C0CD-7BAE-A4A8-F386-CA6D04279021}"/>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4760914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243A5E"/>
                </a:solidFill>
              </a:rPr>
              <a:t>Storage Consumption Warning Threshold setting</a:t>
            </a:r>
            <a:endParaRPr lang="en-US" dirty="0">
              <a:solidFill>
                <a:srgbClr val="243A5E"/>
              </a:solidFill>
            </a:endParaRPr>
          </a:p>
        </p:txBody>
      </p:sp>
      <p:sp>
        <p:nvSpPr>
          <p:cNvPr id="9" name="Subtitle 8">
            <a:extLst>
              <a:ext uri="{FF2B5EF4-FFF2-40B4-BE49-F238E27FC236}">
                <a16:creationId xmlns:a16="http://schemas.microsoft.com/office/drawing/2014/main" id="{54FAE576-D6FE-4A49-9BD8-0CB461C8A11C}"/>
              </a:ext>
            </a:extLst>
          </p:cNvPr>
          <p:cNvSpPr>
            <a:spLocks noGrp="1"/>
          </p:cNvSpPr>
          <p:nvPr>
            <p:ph type="subTitle" idx="1"/>
          </p:nvPr>
        </p:nvSpPr>
        <p:spPr>
          <a:xfrm>
            <a:off x="655637" y="1003367"/>
            <a:ext cx="10880725" cy="461665"/>
          </a:xfrm>
        </p:spPr>
        <p:txBody>
          <a:bodyPr>
            <a:normAutofit fontScale="92500"/>
          </a:bodyPr>
          <a:lstStyle/>
          <a:p>
            <a:r>
              <a:rPr lang="en-IN" sz="2000" dirty="0"/>
              <a:t>Sets a threshold value for the tenant storage capacity consumption beyond which results in a warning.</a:t>
            </a:r>
          </a:p>
        </p:txBody>
      </p:sp>
      <p:pic>
        <p:nvPicPr>
          <p:cNvPr id="4" name="Picture 3">
            <a:extLst>
              <a:ext uri="{FF2B5EF4-FFF2-40B4-BE49-F238E27FC236}">
                <a16:creationId xmlns:a16="http://schemas.microsoft.com/office/drawing/2014/main" id="{002CB36D-5D8E-052B-AE50-E97F2E9ADA92}"/>
              </a:ext>
            </a:extLst>
          </p:cNvPr>
          <p:cNvPicPr>
            <a:picLocks noChangeAspect="1"/>
          </p:cNvPicPr>
          <p:nvPr/>
        </p:nvPicPr>
        <p:blipFill>
          <a:blip r:embed="rId4"/>
          <a:stretch>
            <a:fillRect/>
          </a:stretch>
        </p:blipFill>
        <p:spPr>
          <a:xfrm>
            <a:off x="1702656" y="1686694"/>
            <a:ext cx="8657663" cy="4821659"/>
          </a:xfrm>
          <a:prstGeom prst="rect">
            <a:avLst/>
          </a:prstGeom>
        </p:spPr>
      </p:pic>
      <p:sp>
        <p:nvSpPr>
          <p:cNvPr id="3" name="Footer Placeholder 2">
            <a:extLst>
              <a:ext uri="{FF2B5EF4-FFF2-40B4-BE49-F238E27FC236}">
                <a16:creationId xmlns:a16="http://schemas.microsoft.com/office/drawing/2014/main" id="{CE9E0237-E904-936E-B301-8D36CE610098}"/>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96987740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Dataverse for Teams Capacity Limits</a:t>
            </a:r>
          </a:p>
        </p:txBody>
      </p:sp>
      <p:sp>
        <p:nvSpPr>
          <p:cNvPr id="4" name="TextBox 3">
            <a:extLst>
              <a:ext uri="{FF2B5EF4-FFF2-40B4-BE49-F238E27FC236}">
                <a16:creationId xmlns:a16="http://schemas.microsoft.com/office/drawing/2014/main" id="{3568491E-EE2D-4F2B-B579-5D523A602BC0}"/>
              </a:ext>
            </a:extLst>
          </p:cNvPr>
          <p:cNvSpPr txBox="1"/>
          <p:nvPr/>
        </p:nvSpPr>
        <p:spPr>
          <a:xfrm>
            <a:off x="461043" y="975610"/>
            <a:ext cx="11075320" cy="1711195"/>
          </a:xfrm>
          <a:prstGeom prst="rect">
            <a:avLst/>
          </a:prstGeom>
          <a:noFill/>
        </p:spPr>
        <p:txBody>
          <a:bodyPr wrap="square" lIns="182854" tIns="146283" rIns="182854" bIns="146283" rtlCol="0" anchor="t">
            <a:spAutoFit/>
          </a:bodyPr>
          <a:lstStyle/>
          <a:p>
            <a:pPr marL="285750" indent="-285750" algn="just" defTabSz="932539">
              <a:lnSpc>
                <a:spcPct val="90000"/>
              </a:lnSpc>
              <a:spcAft>
                <a:spcPts val="1200"/>
              </a:spcAft>
              <a:buFont typeface="Arial"/>
              <a:buChar char="•"/>
              <a:defRPr/>
            </a:pPr>
            <a:r>
              <a:rPr kumimoji="0" lang="en-US" sz="1600" b="0" i="0" u="none" strike="noStrike" kern="1200" cap="none" spc="0" normalizeH="0" baseline="0" noProof="0" dirty="0">
                <a:ln>
                  <a:noFill/>
                </a:ln>
                <a:solidFill>
                  <a:srgbClr val="282828"/>
                </a:solidFill>
                <a:effectLst/>
                <a:uLnTx/>
                <a:uFillTx/>
                <a:latin typeface="Segoe UI"/>
                <a:ea typeface="+mn-ea"/>
                <a:cs typeface="+mn-cs"/>
              </a:rPr>
              <a:t>The consumption </a:t>
            </a:r>
            <a:r>
              <a:rPr kumimoji="0" lang="en-US" sz="1600" b="1" i="0" u="none" strike="noStrike" kern="1200" cap="none" spc="0" normalizeH="0" baseline="0" noProof="0" dirty="0">
                <a:ln>
                  <a:noFill/>
                </a:ln>
                <a:solidFill>
                  <a:srgbClr val="282828"/>
                </a:solidFill>
                <a:effectLst/>
                <a:uLnTx/>
                <a:uFillTx/>
                <a:latin typeface="Segoe UI"/>
                <a:ea typeface="+mn-ea"/>
                <a:cs typeface="+mn-cs"/>
              </a:rPr>
              <a:t>won't</a:t>
            </a:r>
            <a:r>
              <a:rPr kumimoji="0" lang="en-US" sz="1600" b="0" i="0" u="none" strike="noStrike" kern="1200" cap="none" spc="0" normalizeH="0" baseline="0" noProof="0" dirty="0">
                <a:ln>
                  <a:noFill/>
                </a:ln>
                <a:solidFill>
                  <a:srgbClr val="282828"/>
                </a:solidFill>
                <a:effectLst/>
                <a:uLnTx/>
                <a:uFillTx/>
                <a:latin typeface="Segoe UI"/>
                <a:ea typeface="+mn-ea"/>
                <a:cs typeface="+mn-cs"/>
              </a:rPr>
              <a:t> count towards the tenant's capacity limits</a:t>
            </a:r>
            <a:r>
              <a:rPr lang="en-US" sz="1600" dirty="0">
                <a:solidFill>
                  <a:srgbClr val="282828"/>
                </a:solidFill>
                <a:latin typeface="Segoe UI"/>
              </a:rPr>
              <a:t>. </a:t>
            </a:r>
            <a:endParaRPr lang="en-US" sz="1600" b="0" i="0" u="none" strike="noStrike" kern="1200" cap="none" spc="0" normalizeH="0" baseline="0" noProof="0" dirty="0">
              <a:ln>
                <a:noFill/>
              </a:ln>
              <a:solidFill>
                <a:srgbClr val="282828"/>
              </a:solidFill>
              <a:effectLst/>
              <a:uLnTx/>
              <a:uFillTx/>
              <a:latin typeface="Segoe UI"/>
              <a:cs typeface="Segoe UI"/>
            </a:endParaRPr>
          </a:p>
          <a:p>
            <a:pPr marL="285750" indent="-285750" algn="just" defTabSz="932539">
              <a:lnSpc>
                <a:spcPct val="90000"/>
              </a:lnSpc>
              <a:spcAft>
                <a:spcPts val="1200"/>
              </a:spcAft>
              <a:buFont typeface="Arial"/>
              <a:buChar char="•"/>
              <a:defRPr/>
            </a:pPr>
            <a:r>
              <a:rPr lang="en-US" sz="1600" dirty="0">
                <a:solidFill>
                  <a:srgbClr val="282828"/>
                </a:solidFill>
                <a:latin typeface="Segoe UI"/>
              </a:rPr>
              <a:t>W</a:t>
            </a:r>
            <a:r>
              <a:rPr kumimoji="0" lang="en-US" sz="1600" b="0" i="0" u="none" strike="noStrike" kern="1200" cap="none" spc="0" normalizeH="0" baseline="0" noProof="0" dirty="0">
                <a:ln>
                  <a:noFill/>
                </a:ln>
                <a:solidFill>
                  <a:srgbClr val="282828"/>
                </a:solidFill>
                <a:effectLst/>
                <a:uLnTx/>
                <a:uFillTx/>
                <a:latin typeface="Segoe UI"/>
                <a:ea typeface="+mn-ea"/>
                <a:cs typeface="+mn-cs"/>
              </a:rPr>
              <a:t>e'll provide a pool of capacity for Dataverse for Teams environments, which will be separate from the tenant’s Dataverse capacity pool.</a:t>
            </a:r>
            <a:r>
              <a:rPr lang="en-US" sz="1600" dirty="0">
                <a:solidFill>
                  <a:srgbClr val="282828"/>
                </a:solidFill>
                <a:latin typeface="Segoe UI"/>
              </a:rPr>
              <a:t> </a:t>
            </a:r>
            <a:endParaRPr lang="en-US" sz="1600" b="0" i="0" u="none" strike="noStrike" kern="1200" cap="none" spc="0" normalizeH="0" baseline="0" noProof="0" dirty="0">
              <a:ln>
                <a:noFill/>
              </a:ln>
              <a:solidFill>
                <a:srgbClr val="282828"/>
              </a:solidFill>
              <a:effectLst/>
              <a:uLnTx/>
              <a:uFillTx/>
              <a:latin typeface="Segoe UI"/>
              <a:cs typeface="Segoe UI"/>
            </a:endParaRPr>
          </a:p>
          <a:p>
            <a:pPr marL="285750" marR="0" lvl="0" indent="-285750" algn="just" defTabSz="932539" rtl="0" eaLnBrk="1" fontAlgn="auto" latinLnBrk="0" hangingPunct="1">
              <a:lnSpc>
                <a:spcPct val="90000"/>
              </a:lnSpc>
              <a:spcBef>
                <a:spcPts val="0"/>
              </a:spcBef>
              <a:spcAft>
                <a:spcPts val="1200"/>
              </a:spcAft>
              <a:buClrTx/>
              <a:buSzTx/>
              <a:buFont typeface="Arial"/>
              <a:buChar char="•"/>
              <a:tabLst/>
              <a:defRPr/>
            </a:pPr>
            <a:r>
              <a:rPr kumimoji="0" lang="en-US" sz="1600" b="0" i="0" u="none" strike="noStrike" kern="1200" cap="none" spc="0" normalizeH="0" baseline="0" noProof="0" dirty="0">
                <a:ln>
                  <a:noFill/>
                </a:ln>
                <a:solidFill>
                  <a:srgbClr val="282828"/>
                </a:solidFill>
                <a:effectLst/>
                <a:uLnTx/>
                <a:uFillTx/>
                <a:latin typeface="Segoe UI"/>
                <a:ea typeface="+mn-ea"/>
                <a:cs typeface="+mn-cs"/>
              </a:rPr>
              <a:t>Each Dataverse for Teams environment provides </a:t>
            </a:r>
            <a:r>
              <a:rPr kumimoji="0" lang="en-US" sz="1600" b="1" i="0" strike="noStrike" kern="1200" cap="none" spc="0" normalizeH="0" baseline="0" noProof="0" dirty="0">
                <a:ln>
                  <a:noFill/>
                </a:ln>
                <a:solidFill>
                  <a:srgbClr val="282828"/>
                </a:solidFill>
                <a:effectLst/>
                <a:uLnTx/>
                <a:uFillTx/>
                <a:latin typeface="Segoe UI"/>
                <a:ea typeface="+mn-ea"/>
                <a:cs typeface="+mn-cs"/>
              </a:rPr>
              <a:t>2 GB of combined database and file storage</a:t>
            </a:r>
            <a:r>
              <a:rPr kumimoji="0" lang="en-US" sz="1600" b="0" i="0" u="none" strike="noStrike" kern="1200" cap="none" spc="0" normalizeH="0" baseline="0" noProof="0" dirty="0">
                <a:ln>
                  <a:noFill/>
                </a:ln>
                <a:solidFill>
                  <a:srgbClr val="282828"/>
                </a:solidFill>
                <a:effectLst/>
                <a:uLnTx/>
                <a:uFillTx/>
                <a:latin typeface="Segoe UI"/>
                <a:ea typeface="+mn-ea"/>
                <a:cs typeface="+mn-cs"/>
              </a:rPr>
              <a:t>, with a portion of this amount reserved for system use (about 512MB). </a:t>
            </a:r>
            <a:endParaRPr lang="en-US" sz="1600" b="0" i="0" u="none" strike="noStrike" kern="1200" cap="none" spc="0" normalizeH="0" baseline="0" noProof="0" dirty="0">
              <a:ln>
                <a:noFill/>
              </a:ln>
              <a:solidFill>
                <a:srgbClr val="282828"/>
              </a:solidFill>
              <a:effectLst/>
              <a:uLnTx/>
              <a:uFillTx/>
              <a:latin typeface="Segoe UI"/>
              <a:cs typeface="Segoe UI"/>
            </a:endParaRPr>
          </a:p>
        </p:txBody>
      </p:sp>
      <p:pic>
        <p:nvPicPr>
          <p:cNvPr id="6" name="Picture 5">
            <a:extLst>
              <a:ext uri="{FF2B5EF4-FFF2-40B4-BE49-F238E27FC236}">
                <a16:creationId xmlns:a16="http://schemas.microsoft.com/office/drawing/2014/main" id="{AA086BFA-5B13-4015-95A6-F2C17FC30D9D}"/>
              </a:ext>
            </a:extLst>
          </p:cNvPr>
          <p:cNvPicPr>
            <a:picLocks noChangeAspect="1"/>
          </p:cNvPicPr>
          <p:nvPr/>
        </p:nvPicPr>
        <p:blipFill>
          <a:blip r:embed="rId4"/>
          <a:stretch>
            <a:fillRect/>
          </a:stretch>
        </p:blipFill>
        <p:spPr>
          <a:xfrm>
            <a:off x="1619653" y="2880710"/>
            <a:ext cx="9256893" cy="3575900"/>
          </a:xfrm>
          <a:prstGeom prst="rect">
            <a:avLst/>
          </a:prstGeom>
        </p:spPr>
      </p:pic>
      <p:sp>
        <p:nvSpPr>
          <p:cNvPr id="3" name="Footer Placeholder 2">
            <a:extLst>
              <a:ext uri="{FF2B5EF4-FFF2-40B4-BE49-F238E27FC236}">
                <a16:creationId xmlns:a16="http://schemas.microsoft.com/office/drawing/2014/main" id="{BA3836F3-73C9-9CE7-A14E-A7C29796DEC6}"/>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67098943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solidFill>
                  <a:srgbClr val="243A5E"/>
                </a:solidFill>
              </a:rPr>
              <a:t>Dataverse</a:t>
            </a:r>
            <a:r>
              <a:rPr lang="en-IN" dirty="0">
                <a:solidFill>
                  <a:srgbClr val="243A5E"/>
                </a:solidFill>
              </a:rPr>
              <a:t> for Teams capacity</a:t>
            </a:r>
            <a:endParaRPr lang="en-US" dirty="0">
              <a:solidFill>
                <a:srgbClr val="243A5E"/>
              </a:solidFill>
            </a:endParaRPr>
          </a:p>
        </p:txBody>
      </p:sp>
      <p:sp>
        <p:nvSpPr>
          <p:cNvPr id="9" name="Subtitle 8">
            <a:extLst>
              <a:ext uri="{FF2B5EF4-FFF2-40B4-BE49-F238E27FC236}">
                <a16:creationId xmlns:a16="http://schemas.microsoft.com/office/drawing/2014/main" id="{54FAE576-D6FE-4A49-9BD8-0CB461C8A11C}"/>
              </a:ext>
            </a:extLst>
          </p:cNvPr>
          <p:cNvSpPr>
            <a:spLocks noGrp="1"/>
          </p:cNvSpPr>
          <p:nvPr>
            <p:ph type="subTitle" idx="1"/>
          </p:nvPr>
        </p:nvSpPr>
        <p:spPr/>
        <p:txBody>
          <a:bodyPr/>
          <a:lstStyle/>
          <a:p>
            <a:r>
              <a:rPr lang="en-IN" sz="2000" dirty="0">
                <a:solidFill>
                  <a:srgbClr val="8661C5"/>
                </a:solidFill>
              </a:rPr>
              <a:t>Environment</a:t>
            </a:r>
            <a:r>
              <a:rPr lang="en-IN" sz="2000" dirty="0"/>
              <a:t> Enforcement</a:t>
            </a:r>
          </a:p>
        </p:txBody>
      </p:sp>
      <p:sp>
        <p:nvSpPr>
          <p:cNvPr id="5" name="TextBox 4">
            <a:extLst>
              <a:ext uri="{FF2B5EF4-FFF2-40B4-BE49-F238E27FC236}">
                <a16:creationId xmlns:a16="http://schemas.microsoft.com/office/drawing/2014/main" id="{30A6F80D-284D-4E11-9FF8-FAD41569DD62}"/>
              </a:ext>
            </a:extLst>
          </p:cNvPr>
          <p:cNvSpPr txBox="1"/>
          <p:nvPr/>
        </p:nvSpPr>
        <p:spPr>
          <a:xfrm>
            <a:off x="611112" y="1465032"/>
            <a:ext cx="10666487" cy="3416320"/>
          </a:xfrm>
          <a:prstGeom prst="rect">
            <a:avLst/>
          </a:prstGeom>
          <a:noFill/>
        </p:spPr>
        <p:txBody>
          <a:bodyPr wrap="square" lIns="91440" tIns="45720" rIns="91440" bIns="45720" anchor="t">
            <a:spAutoFit/>
          </a:bodyPr>
          <a:lstStyle/>
          <a:p>
            <a:pPr marL="342900" marR="0" lvl="0" indent="-342900" algn="l" defTabSz="932597" rtl="0" eaLnBrk="1" fontAlgn="auto" latinLnBrk="0" hangingPunct="1">
              <a:lnSpc>
                <a:spcPct val="100000"/>
              </a:lnSpc>
              <a:spcBef>
                <a:spcPts val="0"/>
              </a:spcBef>
              <a:spcAft>
                <a:spcPts val="0"/>
              </a:spcAft>
              <a:buClrTx/>
              <a:buSzTx/>
              <a:buFont typeface="Arial"/>
              <a:buChar char="•"/>
              <a:tabLst/>
              <a:defRPr/>
            </a:pPr>
            <a:r>
              <a:rPr kumimoji="0" lang="en-US" sz="2400"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At 80% of the limit</a:t>
            </a: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the </a:t>
            </a:r>
            <a:r>
              <a:rPr kumimoji="0" lang="en-US" sz="24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Microsoft Teams users </a:t>
            </a: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will see in the Microsoft Teams maker experience a message informing them the capacity limit is about to be reached. At this point, customers are encouraged to either reduce storage usage or contact their admin for other options.</a:t>
            </a:r>
            <a:endParaRPr lang="en-US" sz="2000" dirty="0">
              <a:ea typeface="+mn-ea"/>
              <a:cs typeface="+mn-cs"/>
            </a:endParaRPr>
          </a:p>
          <a:p>
            <a:pPr marL="342900" marR="0" lvl="0" indent="-342900" algn="l" defTabSz="932597" rtl="0" eaLnBrk="1" fontAlgn="auto" latinLnBrk="0" hangingPunct="1">
              <a:lnSpc>
                <a:spcPct val="100000"/>
              </a:lnSpc>
              <a:spcBef>
                <a:spcPts val="0"/>
              </a:spcBef>
              <a:spcAft>
                <a:spcPts val="0"/>
              </a:spcAft>
              <a:buClrTx/>
              <a:buSzTx/>
              <a:buFont typeface="Arial"/>
              <a:buChar char="•"/>
              <a:tabLst/>
              <a:defRPr/>
            </a:pPr>
            <a:endParaRPr lang="en-US" sz="2400" b="0" i="0" u="none" strike="noStrike" kern="1200" cap="none" spc="0" normalizeH="0" baseline="0" noProof="0" dirty="0">
              <a:ln>
                <a:noFill/>
              </a:ln>
              <a:solidFill>
                <a:srgbClr val="171717"/>
              </a:solidFill>
              <a:effectLst/>
              <a:uLnTx/>
              <a:uFillTx/>
              <a:latin typeface="Segoe UI" panose="020B0502040204020203" pitchFamily="34" charset="0"/>
              <a:cs typeface="Segoe UI" panose="020B0502040204020203" pitchFamily="34" charset="0"/>
            </a:endParaRPr>
          </a:p>
          <a:p>
            <a:pPr marL="342900" marR="0" lvl="0" indent="-342900" algn="l" defTabSz="932597" rtl="0" eaLnBrk="1" fontAlgn="auto" latinLnBrk="0" hangingPunct="1">
              <a:lnSpc>
                <a:spcPct val="100000"/>
              </a:lnSpc>
              <a:spcBef>
                <a:spcPts val="0"/>
              </a:spcBef>
              <a:spcAft>
                <a:spcPts val="0"/>
              </a:spcAft>
              <a:buClrTx/>
              <a:buSzTx/>
              <a:buFont typeface="Arial"/>
              <a:buChar char="•"/>
              <a:tabLst/>
              <a:defRPr/>
            </a:pPr>
            <a:r>
              <a:rPr kumimoji="0" lang="en-US" sz="2400" b="0" i="0" u="sng" strike="noStrike" kern="1200" cap="none" spc="0" normalizeH="0" baseline="0" noProof="0" dirty="0">
                <a:ln>
                  <a:noFill/>
                </a:ln>
                <a:solidFill>
                  <a:srgbClr val="171717"/>
                </a:solidFill>
                <a:effectLst/>
                <a:uLnTx/>
                <a:uFillTx/>
                <a:latin typeface="Segoe UI"/>
                <a:cs typeface="Segoe UI"/>
              </a:rPr>
              <a:t>At 100% of the limit</a:t>
            </a:r>
            <a:r>
              <a:rPr kumimoji="0" lang="en-US" sz="2400" b="0" i="0" u="none" strike="noStrike" kern="1200" cap="none" spc="0" normalizeH="0" baseline="0" noProof="0" dirty="0">
                <a:ln>
                  <a:noFill/>
                </a:ln>
                <a:solidFill>
                  <a:srgbClr val="171717"/>
                </a:solidFill>
                <a:effectLst/>
                <a:uLnTx/>
                <a:uFillTx/>
                <a:latin typeface="Segoe UI"/>
                <a:cs typeface="Segoe UI"/>
              </a:rPr>
              <a:t>, any existing apps, chatbots, and flows will continue to work</a:t>
            </a:r>
            <a:r>
              <a:rPr lang="en-US" sz="2400" dirty="0">
                <a:solidFill>
                  <a:srgbClr val="171717"/>
                </a:solidFill>
                <a:latin typeface="Segoe UI"/>
                <a:cs typeface="Segoe UI"/>
              </a:rPr>
              <a:t>,</a:t>
            </a:r>
            <a:r>
              <a:rPr kumimoji="0" lang="en-US" sz="2400" b="0" i="0" u="none" strike="noStrike" kern="1200" cap="none" spc="0" normalizeH="0" baseline="0" noProof="0" dirty="0">
                <a:ln>
                  <a:noFill/>
                </a:ln>
                <a:solidFill>
                  <a:srgbClr val="171717"/>
                </a:solidFill>
                <a:effectLst/>
                <a:uLnTx/>
                <a:uFillTx/>
                <a:latin typeface="Segoe UI"/>
                <a:cs typeface="Segoe UI"/>
              </a:rPr>
              <a:t> and existing apps can be updated. However, new apps, bots, flows, and tables can't be created or installed as a result of having reached the capacity limit.</a:t>
            </a:r>
            <a:endParaRPr lang="en-US" sz="2400" b="0" i="0" u="none" strike="noStrike" kern="1200" cap="none" spc="0" normalizeH="0" baseline="0" noProof="0" dirty="0">
              <a:ln>
                <a:noFill/>
              </a:ln>
              <a:solidFill>
                <a:srgbClr val="171717"/>
              </a:solidFill>
              <a:effectLst/>
              <a:uLnTx/>
              <a:uFillTx/>
              <a:latin typeface="Segoe UI"/>
              <a:cs typeface="Segoe UI"/>
            </a:endParaRPr>
          </a:p>
        </p:txBody>
      </p:sp>
      <p:sp>
        <p:nvSpPr>
          <p:cNvPr id="3" name="Footer Placeholder 2">
            <a:extLst>
              <a:ext uri="{FF2B5EF4-FFF2-40B4-BE49-F238E27FC236}">
                <a16:creationId xmlns:a16="http://schemas.microsoft.com/office/drawing/2014/main" id="{05145356-27EB-12D8-A96E-CCBE78B40559}"/>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2195714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solidFill>
                  <a:srgbClr val="243A5E"/>
                </a:solidFill>
              </a:rPr>
              <a:t>Dataverse</a:t>
            </a:r>
            <a:r>
              <a:rPr lang="en-IN" dirty="0">
                <a:solidFill>
                  <a:srgbClr val="243A5E"/>
                </a:solidFill>
              </a:rPr>
              <a:t> for Teams capacity</a:t>
            </a:r>
            <a:endParaRPr lang="en-US" dirty="0">
              <a:solidFill>
                <a:srgbClr val="243A5E"/>
              </a:solidFill>
            </a:endParaRPr>
          </a:p>
        </p:txBody>
      </p:sp>
      <p:sp>
        <p:nvSpPr>
          <p:cNvPr id="9" name="Subtitle 8">
            <a:extLst>
              <a:ext uri="{FF2B5EF4-FFF2-40B4-BE49-F238E27FC236}">
                <a16:creationId xmlns:a16="http://schemas.microsoft.com/office/drawing/2014/main" id="{54FAE576-D6FE-4A49-9BD8-0CB461C8A11C}"/>
              </a:ext>
            </a:extLst>
          </p:cNvPr>
          <p:cNvSpPr>
            <a:spLocks noGrp="1"/>
          </p:cNvSpPr>
          <p:nvPr>
            <p:ph type="subTitle" idx="1"/>
          </p:nvPr>
        </p:nvSpPr>
        <p:spPr/>
        <p:txBody>
          <a:bodyPr/>
          <a:lstStyle/>
          <a:p>
            <a:r>
              <a:rPr lang="en-IN" sz="2000" dirty="0">
                <a:solidFill>
                  <a:schemeClr val="accent5"/>
                </a:solidFill>
              </a:rPr>
              <a:t>Tenant</a:t>
            </a:r>
            <a:r>
              <a:rPr lang="en-IN" sz="2000" dirty="0"/>
              <a:t> Enforcement</a:t>
            </a:r>
          </a:p>
        </p:txBody>
      </p:sp>
      <p:sp>
        <p:nvSpPr>
          <p:cNvPr id="5" name="TextBox 4">
            <a:extLst>
              <a:ext uri="{FF2B5EF4-FFF2-40B4-BE49-F238E27FC236}">
                <a16:creationId xmlns:a16="http://schemas.microsoft.com/office/drawing/2014/main" id="{30A6F80D-284D-4E11-9FF8-FAD41569DD62}"/>
              </a:ext>
            </a:extLst>
          </p:cNvPr>
          <p:cNvSpPr txBox="1"/>
          <p:nvPr/>
        </p:nvSpPr>
        <p:spPr>
          <a:xfrm>
            <a:off x="510471" y="1249371"/>
            <a:ext cx="10725087" cy="4154984"/>
          </a:xfrm>
          <a:prstGeom prst="rect">
            <a:avLst/>
          </a:prstGeom>
          <a:noFill/>
        </p:spPr>
        <p:txBody>
          <a:bodyPr wrap="square" lIns="91440" tIns="45720" rIns="91440" bIns="45720" anchor="t">
            <a:spAutoFit/>
          </a:bodyPr>
          <a:lstStyle/>
          <a:p>
            <a:pPr marL="342900" indent="-342900">
              <a:lnSpc>
                <a:spcPct val="100000"/>
              </a:lnSpc>
              <a:buFont typeface="Arial"/>
              <a:buChar char="•"/>
            </a:pPr>
            <a:r>
              <a:rPr lang="en-US" sz="2400" u="sng" dirty="0"/>
              <a:t>At 80% of the limit</a:t>
            </a:r>
            <a:r>
              <a:rPr lang="en-US" sz="2400" dirty="0"/>
              <a:t>, a notification that capacity is reaching its limit will be sent to the </a:t>
            </a:r>
            <a:r>
              <a:rPr lang="en-US" sz="2400" b="1" dirty="0"/>
              <a:t>tenant admins </a:t>
            </a:r>
            <a:r>
              <a:rPr lang="en-US" sz="2400" dirty="0"/>
              <a:t>(Global, Dynamics &amp; Power Platform). The admin will be encouraged to consider reducing storage usage or upgrading some of the Dataverse for Teams environments.</a:t>
            </a:r>
            <a:endParaRPr lang="en-US" sz="2000" dirty="0"/>
          </a:p>
          <a:p>
            <a:pPr marL="342900" indent="-342900">
              <a:lnSpc>
                <a:spcPct val="100000"/>
              </a:lnSpc>
              <a:buFont typeface="Arial"/>
              <a:buChar char="•"/>
            </a:pPr>
            <a:endParaRPr lang="en-US" sz="2400" dirty="0">
              <a:cs typeface="Segoe UI"/>
            </a:endParaRPr>
          </a:p>
          <a:p>
            <a:pPr marL="342900" indent="-342900">
              <a:lnSpc>
                <a:spcPct val="100000"/>
              </a:lnSpc>
              <a:buFont typeface="Arial"/>
              <a:buChar char="•"/>
            </a:pPr>
            <a:r>
              <a:rPr lang="en-US" sz="2400" u="sng" dirty="0"/>
              <a:t>At 100% of the limit</a:t>
            </a:r>
            <a:r>
              <a:rPr lang="en-US" sz="2400" dirty="0"/>
              <a:t>, the creation of new Dataverse for Teams environments will be blocked. Any users attempting to create a new Dataverse for Teams environment will be prompted to contact the tenant admin as the result of the capacity limit being reached. Additionally, new apps, chatbots, flows, and tables won't be allowed to be created or installed in any existing Dataverse for Teams environment.</a:t>
            </a:r>
            <a:endParaRPr lang="en-US" sz="2400" dirty="0">
              <a:cs typeface="Segoe UI"/>
            </a:endParaRPr>
          </a:p>
        </p:txBody>
      </p:sp>
      <p:sp>
        <p:nvSpPr>
          <p:cNvPr id="3" name="Footer Placeholder 2">
            <a:extLst>
              <a:ext uri="{FF2B5EF4-FFF2-40B4-BE49-F238E27FC236}">
                <a16:creationId xmlns:a16="http://schemas.microsoft.com/office/drawing/2014/main" id="{30C6284B-F909-29B3-5C25-2E133DDEB2A3}"/>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4280767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Tenant and environment level capacity reports</a:t>
            </a:r>
          </a:p>
        </p:txBody>
      </p:sp>
      <p:sp>
        <p:nvSpPr>
          <p:cNvPr id="9" name="Subtitle 8">
            <a:extLst>
              <a:ext uri="{FF2B5EF4-FFF2-40B4-BE49-F238E27FC236}">
                <a16:creationId xmlns:a16="http://schemas.microsoft.com/office/drawing/2014/main" id="{54FAE576-D6FE-4A49-9BD8-0CB461C8A11C}"/>
              </a:ext>
            </a:extLst>
          </p:cNvPr>
          <p:cNvSpPr>
            <a:spLocks noGrp="1"/>
          </p:cNvSpPr>
          <p:nvPr>
            <p:ph type="subTitle" idx="1"/>
          </p:nvPr>
        </p:nvSpPr>
        <p:spPr/>
        <p:txBody>
          <a:bodyPr/>
          <a:lstStyle/>
          <a:p>
            <a:r>
              <a:rPr lang="en-US" sz="2000" u="sng" dirty="0"/>
              <a:t>More about capacity analytics in Monitoring &amp; Analytics module</a:t>
            </a:r>
            <a:endParaRPr lang="LID4096" dirty="0"/>
          </a:p>
        </p:txBody>
      </p:sp>
      <p:grpSp>
        <p:nvGrpSpPr>
          <p:cNvPr id="7" name="Group 6">
            <a:extLst>
              <a:ext uri="{FF2B5EF4-FFF2-40B4-BE49-F238E27FC236}">
                <a16:creationId xmlns:a16="http://schemas.microsoft.com/office/drawing/2014/main" id="{5AF6D741-C29C-422F-B406-6BCFD08DE632}"/>
              </a:ext>
            </a:extLst>
          </p:cNvPr>
          <p:cNvGrpSpPr/>
          <p:nvPr/>
        </p:nvGrpSpPr>
        <p:grpSpPr>
          <a:xfrm>
            <a:off x="2353824" y="1318113"/>
            <a:ext cx="6120000" cy="3960000"/>
            <a:chOff x="466042" y="1625147"/>
            <a:chExt cx="6120000" cy="3960000"/>
          </a:xfrm>
        </p:grpSpPr>
        <p:grpSp>
          <p:nvGrpSpPr>
            <p:cNvPr id="8" name="Group 7">
              <a:extLst>
                <a:ext uri="{FF2B5EF4-FFF2-40B4-BE49-F238E27FC236}">
                  <a16:creationId xmlns:a16="http://schemas.microsoft.com/office/drawing/2014/main" id="{FE32010A-180C-4FD6-9D68-E0CB6912CB9E}"/>
                </a:ext>
              </a:extLst>
            </p:cNvPr>
            <p:cNvGrpSpPr/>
            <p:nvPr/>
          </p:nvGrpSpPr>
          <p:grpSpPr>
            <a:xfrm>
              <a:off x="466042" y="1625147"/>
              <a:ext cx="6120000" cy="3960000"/>
              <a:chOff x="466042" y="1625148"/>
              <a:chExt cx="7806448" cy="4756602"/>
            </a:xfrm>
          </p:grpSpPr>
          <p:grpSp>
            <p:nvGrpSpPr>
              <p:cNvPr id="11" name="Group 10">
                <a:extLst>
                  <a:ext uri="{FF2B5EF4-FFF2-40B4-BE49-F238E27FC236}">
                    <a16:creationId xmlns:a16="http://schemas.microsoft.com/office/drawing/2014/main" id="{D089475C-B060-466A-A5CD-72393E61D71E}"/>
                  </a:ext>
                </a:extLst>
              </p:cNvPr>
              <p:cNvGrpSpPr/>
              <p:nvPr/>
            </p:nvGrpSpPr>
            <p:grpSpPr>
              <a:xfrm>
                <a:off x="466042" y="1625148"/>
                <a:ext cx="7806448" cy="4756602"/>
                <a:chOff x="466042" y="1625148"/>
                <a:chExt cx="7806448" cy="4848224"/>
              </a:xfrm>
            </p:grpSpPr>
            <p:grpSp>
              <p:nvGrpSpPr>
                <p:cNvPr id="13" name="Group 12">
                  <a:extLst>
                    <a:ext uri="{FF2B5EF4-FFF2-40B4-BE49-F238E27FC236}">
                      <a16:creationId xmlns:a16="http://schemas.microsoft.com/office/drawing/2014/main" id="{48C30432-AFF8-4241-BCD2-2876FC65426C}"/>
                    </a:ext>
                  </a:extLst>
                </p:cNvPr>
                <p:cNvGrpSpPr/>
                <p:nvPr/>
              </p:nvGrpSpPr>
              <p:grpSpPr>
                <a:xfrm>
                  <a:off x="778623" y="3839076"/>
                  <a:ext cx="7114187" cy="2293777"/>
                  <a:chOff x="778623" y="3839076"/>
                  <a:chExt cx="7114187" cy="2293777"/>
                </a:xfrm>
              </p:grpSpPr>
              <p:grpSp>
                <p:nvGrpSpPr>
                  <p:cNvPr id="15" name="Group 14">
                    <a:extLst>
                      <a:ext uri="{FF2B5EF4-FFF2-40B4-BE49-F238E27FC236}">
                        <a16:creationId xmlns:a16="http://schemas.microsoft.com/office/drawing/2014/main" id="{B99A41E3-7F4D-4D5A-9908-CF883B7A9187}"/>
                      </a:ext>
                    </a:extLst>
                  </p:cNvPr>
                  <p:cNvGrpSpPr/>
                  <p:nvPr/>
                </p:nvGrpSpPr>
                <p:grpSpPr>
                  <a:xfrm>
                    <a:off x="778623" y="4966835"/>
                    <a:ext cx="7114187" cy="1166018"/>
                    <a:chOff x="778623" y="4966835"/>
                    <a:chExt cx="7114187" cy="1166018"/>
                  </a:xfrm>
                </p:grpSpPr>
                <p:sp>
                  <p:nvSpPr>
                    <p:cNvPr id="20" name="Rectangle 19">
                      <a:extLst>
                        <a:ext uri="{FF2B5EF4-FFF2-40B4-BE49-F238E27FC236}">
                          <a16:creationId xmlns:a16="http://schemas.microsoft.com/office/drawing/2014/main" id="{C1AE04D0-C9DD-486B-B5CE-8BA876AF8B32}"/>
                        </a:ext>
                      </a:extLst>
                    </p:cNvPr>
                    <p:cNvSpPr/>
                    <p:nvPr/>
                  </p:nvSpPr>
                  <p:spPr bwMode="auto">
                    <a:xfrm>
                      <a:off x="778623" y="4966835"/>
                      <a:ext cx="7114187"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F8E231A6-3A1D-4584-B0C4-4AADC689CCDB}"/>
                        </a:ext>
                      </a:extLst>
                    </p:cNvPr>
                    <p:cNvSpPr/>
                    <p:nvPr/>
                  </p:nvSpPr>
                  <p:spPr bwMode="auto">
                    <a:xfrm>
                      <a:off x="781797" y="5035097"/>
                      <a:ext cx="5352303" cy="1097756"/>
                    </a:xfrm>
                    <a:prstGeom prst="rect">
                      <a:avLst/>
                    </a:prstGeom>
                    <a:solidFill>
                      <a:srgbClr val="C0C0C0"/>
                    </a:solidFill>
                    <a:ln w="6350">
                      <a:solidFill>
                        <a:srgbClr val="D4D2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61995C62-EE17-432F-8EBB-95865F626239}"/>
                      </a:ext>
                    </a:extLst>
                  </p:cNvPr>
                  <p:cNvGrpSpPr/>
                  <p:nvPr/>
                </p:nvGrpSpPr>
                <p:grpSpPr>
                  <a:xfrm>
                    <a:off x="6225537" y="3839076"/>
                    <a:ext cx="1632560" cy="717533"/>
                    <a:chOff x="8167529" y="3605035"/>
                    <a:chExt cx="1767847" cy="776994"/>
                  </a:xfrm>
                </p:grpSpPr>
                <p:sp>
                  <p:nvSpPr>
                    <p:cNvPr id="17" name="Rectangle 16">
                      <a:extLst>
                        <a:ext uri="{FF2B5EF4-FFF2-40B4-BE49-F238E27FC236}">
                          <a16:creationId xmlns:a16="http://schemas.microsoft.com/office/drawing/2014/main" id="{6855889E-FEE9-449F-9BE9-95A3C43E6CF6}"/>
                        </a:ext>
                      </a:extLst>
                    </p:cNvPr>
                    <p:cNvSpPr/>
                    <p:nvPr/>
                  </p:nvSpPr>
                  <p:spPr bwMode="auto">
                    <a:xfrm>
                      <a:off x="8167529" y="3692891"/>
                      <a:ext cx="1730497" cy="6891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0D480C21-4456-498C-B70D-AD409348C0A6}"/>
                        </a:ext>
                      </a:extLst>
                    </p:cNvPr>
                    <p:cNvPicPr>
                      <a:picLocks noChangeAspect="1"/>
                    </p:cNvPicPr>
                    <p:nvPr/>
                  </p:nvPicPr>
                  <p:blipFill>
                    <a:blip r:embed="rId4"/>
                    <a:stretch>
                      <a:fillRect/>
                    </a:stretch>
                  </p:blipFill>
                  <p:spPr>
                    <a:xfrm>
                      <a:off x="8204879" y="3605035"/>
                      <a:ext cx="1730497" cy="307024"/>
                    </a:xfrm>
                    <a:prstGeom prst="rect">
                      <a:avLst/>
                    </a:prstGeom>
                  </p:spPr>
                </p:pic>
                <p:sp>
                  <p:nvSpPr>
                    <p:cNvPr id="19" name="Rectangle 18">
                      <a:extLst>
                        <a:ext uri="{FF2B5EF4-FFF2-40B4-BE49-F238E27FC236}">
                          <a16:creationId xmlns:a16="http://schemas.microsoft.com/office/drawing/2014/main" id="{E97703B4-F752-400C-A730-1AD8FB7866B3}"/>
                        </a:ext>
                      </a:extLst>
                    </p:cNvPr>
                    <p:cNvSpPr/>
                    <p:nvPr/>
                  </p:nvSpPr>
                  <p:spPr bwMode="auto">
                    <a:xfrm>
                      <a:off x="9281732" y="3692890"/>
                      <a:ext cx="653643" cy="1776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784" b="1"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25 GB</a:t>
                      </a:r>
                    </a:p>
                  </p:txBody>
                </p:sp>
              </p:grpSp>
            </p:grpSp>
            <p:pic>
              <p:nvPicPr>
                <p:cNvPr id="14" name="Picture 13" descr="A close up of a screen&#10;&#10;Description automatically generated">
                  <a:extLst>
                    <a:ext uri="{FF2B5EF4-FFF2-40B4-BE49-F238E27FC236}">
                      <a16:creationId xmlns:a16="http://schemas.microsoft.com/office/drawing/2014/main" id="{829E4455-B990-4D44-AC3D-2164A826AF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042" y="1625148"/>
                  <a:ext cx="7806448" cy="4848224"/>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pic>
            <p:nvPicPr>
              <p:cNvPr id="12" name="Picture 11">
                <a:extLst>
                  <a:ext uri="{FF2B5EF4-FFF2-40B4-BE49-F238E27FC236}">
                    <a16:creationId xmlns:a16="http://schemas.microsoft.com/office/drawing/2014/main" id="{C9A5DC3C-DF46-4F83-832A-194FFAEBDF85}"/>
                  </a:ext>
                </a:extLst>
              </p:cNvPr>
              <p:cNvPicPr>
                <a:picLocks noChangeAspect="1"/>
              </p:cNvPicPr>
              <p:nvPr/>
            </p:nvPicPr>
            <p:blipFill>
              <a:blip r:embed="rId6"/>
              <a:stretch>
                <a:fillRect/>
              </a:stretch>
            </p:blipFill>
            <p:spPr>
              <a:xfrm>
                <a:off x="800673" y="1976738"/>
                <a:ext cx="7083992" cy="4020651"/>
              </a:xfrm>
              <a:prstGeom prst="rect">
                <a:avLst/>
              </a:prstGeom>
            </p:spPr>
          </p:pic>
        </p:grpSp>
        <p:sp>
          <p:nvSpPr>
            <p:cNvPr id="10" name="TextBox 9">
              <a:extLst>
                <a:ext uri="{FF2B5EF4-FFF2-40B4-BE49-F238E27FC236}">
                  <a16:creationId xmlns:a16="http://schemas.microsoft.com/office/drawing/2014/main" id="{A9081DA4-E76D-4C2F-80AF-8A80DB42D273}"/>
                </a:ext>
              </a:extLst>
            </p:cNvPr>
            <p:cNvSpPr txBox="1"/>
            <p:nvPr/>
          </p:nvSpPr>
          <p:spPr>
            <a:xfrm>
              <a:off x="3865145" y="4715450"/>
              <a:ext cx="2474524" cy="572464"/>
            </a:xfrm>
            <a:prstGeom prst="rect">
              <a:avLst/>
            </a:prstGeom>
            <a:noFill/>
          </p:spPr>
          <p:txBody>
            <a:bodyPr wrap="none" lIns="182880" tIns="146304" rIns="182880" bIns="146304" rtlCol="0">
              <a:spAutoFit/>
            </a:bodyPr>
            <a:lstStyle/>
            <a:p>
              <a:pPr>
                <a:lnSpc>
                  <a:spcPct val="90000"/>
                </a:lnSpc>
                <a:spcAft>
                  <a:spcPts val="600"/>
                </a:spcAft>
              </a:pPr>
              <a:r>
                <a:rPr lang="fi-FI" sz="2000" dirty="0">
                  <a:gradFill>
                    <a:gsLst>
                      <a:gs pos="2917">
                        <a:schemeClr val="tx1"/>
                      </a:gs>
                      <a:gs pos="30000">
                        <a:schemeClr val="tx1"/>
                      </a:gs>
                    </a:gsLst>
                    <a:lin ang="5400000" scaled="0"/>
                  </a:gradFill>
                </a:rPr>
                <a:t>Capacity Summary</a:t>
              </a:r>
              <a:endParaRPr lang="LID4096" sz="2000" dirty="0" err="1">
                <a:gradFill>
                  <a:gsLst>
                    <a:gs pos="2917">
                      <a:schemeClr val="tx1"/>
                    </a:gs>
                    <a:gs pos="30000">
                      <a:schemeClr val="tx1"/>
                    </a:gs>
                  </a:gsLst>
                  <a:lin ang="5400000" scaled="0"/>
                </a:gradFill>
              </a:endParaRPr>
            </a:p>
          </p:txBody>
        </p:sp>
      </p:grpSp>
      <p:grpSp>
        <p:nvGrpSpPr>
          <p:cNvPr id="22" name="Group 21">
            <a:extLst>
              <a:ext uri="{FF2B5EF4-FFF2-40B4-BE49-F238E27FC236}">
                <a16:creationId xmlns:a16="http://schemas.microsoft.com/office/drawing/2014/main" id="{7CD858E9-BB95-4363-ADDC-F6C36397FFD8}"/>
              </a:ext>
            </a:extLst>
          </p:cNvPr>
          <p:cNvGrpSpPr/>
          <p:nvPr/>
        </p:nvGrpSpPr>
        <p:grpSpPr>
          <a:xfrm>
            <a:off x="2692927" y="1610821"/>
            <a:ext cx="6120000" cy="3960000"/>
            <a:chOff x="5133889" y="1955012"/>
            <a:chExt cx="6120000" cy="3960000"/>
          </a:xfrm>
        </p:grpSpPr>
        <p:grpSp>
          <p:nvGrpSpPr>
            <p:cNvPr id="23" name="Group 22">
              <a:extLst>
                <a:ext uri="{FF2B5EF4-FFF2-40B4-BE49-F238E27FC236}">
                  <a16:creationId xmlns:a16="http://schemas.microsoft.com/office/drawing/2014/main" id="{511A7190-1CCE-4A76-8298-87C044AE3F86}"/>
                </a:ext>
              </a:extLst>
            </p:cNvPr>
            <p:cNvGrpSpPr/>
            <p:nvPr/>
          </p:nvGrpSpPr>
          <p:grpSpPr>
            <a:xfrm>
              <a:off x="5133889" y="1955012"/>
              <a:ext cx="6120000" cy="3960000"/>
              <a:chOff x="466042" y="1625148"/>
              <a:chExt cx="7806448" cy="4756602"/>
            </a:xfrm>
          </p:grpSpPr>
          <p:pic>
            <p:nvPicPr>
              <p:cNvPr id="25" name="Picture 24" descr="A close up of a screen&#10;&#10;Description automatically generated">
                <a:extLst>
                  <a:ext uri="{FF2B5EF4-FFF2-40B4-BE49-F238E27FC236}">
                    <a16:creationId xmlns:a16="http://schemas.microsoft.com/office/drawing/2014/main" id="{2EB3E6E5-B816-449E-9707-B01D153B93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042" y="1625148"/>
                <a:ext cx="7806448" cy="4756602"/>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pic>
            <p:nvPicPr>
              <p:cNvPr id="26" name="Picture 25">
                <a:extLst>
                  <a:ext uri="{FF2B5EF4-FFF2-40B4-BE49-F238E27FC236}">
                    <a16:creationId xmlns:a16="http://schemas.microsoft.com/office/drawing/2014/main" id="{511DAF99-134F-4357-9884-15EE35D3B3FE}"/>
                  </a:ext>
                </a:extLst>
              </p:cNvPr>
              <p:cNvPicPr>
                <a:picLocks noChangeAspect="1"/>
              </p:cNvPicPr>
              <p:nvPr/>
            </p:nvPicPr>
            <p:blipFill>
              <a:blip r:embed="rId7"/>
              <a:stretch>
                <a:fillRect/>
              </a:stretch>
            </p:blipFill>
            <p:spPr>
              <a:xfrm>
                <a:off x="803334" y="2022075"/>
                <a:ext cx="7085607" cy="3987103"/>
              </a:xfrm>
              <a:prstGeom prst="rect">
                <a:avLst/>
              </a:prstGeom>
            </p:spPr>
          </p:pic>
        </p:grpSp>
        <p:sp>
          <p:nvSpPr>
            <p:cNvPr id="24" name="TextBox 23">
              <a:extLst>
                <a:ext uri="{FF2B5EF4-FFF2-40B4-BE49-F238E27FC236}">
                  <a16:creationId xmlns:a16="http://schemas.microsoft.com/office/drawing/2014/main" id="{EC60FD49-690B-4AE6-A277-559AA4BEE9FE}"/>
                </a:ext>
              </a:extLst>
            </p:cNvPr>
            <p:cNvSpPr txBox="1"/>
            <p:nvPr/>
          </p:nvSpPr>
          <p:spPr>
            <a:xfrm>
              <a:off x="6559840" y="5088127"/>
              <a:ext cx="4463273" cy="572464"/>
            </a:xfrm>
            <a:prstGeom prst="rect">
              <a:avLst/>
            </a:prstGeom>
            <a:noFill/>
          </p:spPr>
          <p:txBody>
            <a:bodyPr wrap="none" lIns="182880" tIns="146304" rIns="182880" bIns="146304" rtlCol="0">
              <a:spAutoFit/>
            </a:bodyPr>
            <a:lstStyle/>
            <a:p>
              <a:pPr>
                <a:lnSpc>
                  <a:spcPct val="90000"/>
                </a:lnSpc>
                <a:spcAft>
                  <a:spcPts val="600"/>
                </a:spcAft>
              </a:pPr>
              <a:r>
                <a:rPr lang="fi-FI" sz="2000" dirty="0">
                  <a:gradFill>
                    <a:gsLst>
                      <a:gs pos="2917">
                        <a:schemeClr val="tx1"/>
                      </a:gs>
                      <a:gs pos="30000">
                        <a:schemeClr val="tx1"/>
                      </a:gs>
                    </a:gsLst>
                    <a:lin ang="5400000" scaled="0"/>
                  </a:gradFill>
                </a:rPr>
                <a:t>Dataverse Capacity per Environment</a:t>
              </a:r>
              <a:endParaRPr lang="LID4096" sz="2000" dirty="0" err="1">
                <a:gradFill>
                  <a:gsLst>
                    <a:gs pos="2917">
                      <a:schemeClr val="tx1"/>
                    </a:gs>
                    <a:gs pos="30000">
                      <a:schemeClr val="tx1"/>
                    </a:gs>
                  </a:gsLst>
                  <a:lin ang="5400000" scaled="0"/>
                </a:gradFill>
              </a:endParaRPr>
            </a:p>
          </p:txBody>
        </p:sp>
      </p:grpSp>
      <p:grpSp>
        <p:nvGrpSpPr>
          <p:cNvPr id="27" name="Group 26">
            <a:extLst>
              <a:ext uri="{FF2B5EF4-FFF2-40B4-BE49-F238E27FC236}">
                <a16:creationId xmlns:a16="http://schemas.microsoft.com/office/drawing/2014/main" id="{75FCB58F-12D4-44E0-9A65-D74BC48A3EC3}"/>
              </a:ext>
            </a:extLst>
          </p:cNvPr>
          <p:cNvGrpSpPr/>
          <p:nvPr/>
        </p:nvGrpSpPr>
        <p:grpSpPr>
          <a:xfrm>
            <a:off x="3040017" y="1941273"/>
            <a:ext cx="6120000" cy="3960000"/>
            <a:chOff x="5885414" y="1065498"/>
            <a:chExt cx="6120000" cy="3960000"/>
          </a:xfrm>
        </p:grpSpPr>
        <p:grpSp>
          <p:nvGrpSpPr>
            <p:cNvPr id="28" name="Group 27">
              <a:extLst>
                <a:ext uri="{FF2B5EF4-FFF2-40B4-BE49-F238E27FC236}">
                  <a16:creationId xmlns:a16="http://schemas.microsoft.com/office/drawing/2014/main" id="{E2A958E5-8155-44F4-8F98-F67C0082DF95}"/>
                </a:ext>
              </a:extLst>
            </p:cNvPr>
            <p:cNvGrpSpPr/>
            <p:nvPr/>
          </p:nvGrpSpPr>
          <p:grpSpPr>
            <a:xfrm>
              <a:off x="5885414" y="1065498"/>
              <a:ext cx="6120000" cy="3960000"/>
              <a:chOff x="466042" y="1625148"/>
              <a:chExt cx="7806448" cy="4756602"/>
            </a:xfrm>
          </p:grpSpPr>
          <p:pic>
            <p:nvPicPr>
              <p:cNvPr id="30" name="Picture 29" descr="A close up of a screen&#10;&#10;Description automatically generated">
                <a:extLst>
                  <a:ext uri="{FF2B5EF4-FFF2-40B4-BE49-F238E27FC236}">
                    <a16:creationId xmlns:a16="http://schemas.microsoft.com/office/drawing/2014/main" id="{46FB7488-47B8-4F18-889F-EF0564FA92B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042" y="1625148"/>
                <a:ext cx="7806448" cy="4756602"/>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pic>
            <p:nvPicPr>
              <p:cNvPr id="31" name="Picture 30">
                <a:extLst>
                  <a:ext uri="{FF2B5EF4-FFF2-40B4-BE49-F238E27FC236}">
                    <a16:creationId xmlns:a16="http://schemas.microsoft.com/office/drawing/2014/main" id="{88F6C465-A2D6-490E-8C6B-E90FA7590BFC}"/>
                  </a:ext>
                </a:extLst>
              </p:cNvPr>
              <p:cNvPicPr>
                <a:picLocks noChangeAspect="1"/>
              </p:cNvPicPr>
              <p:nvPr/>
            </p:nvPicPr>
            <p:blipFill>
              <a:blip r:embed="rId8"/>
              <a:stretch>
                <a:fillRect/>
              </a:stretch>
            </p:blipFill>
            <p:spPr>
              <a:xfrm>
                <a:off x="806824" y="2003555"/>
                <a:ext cx="7073152" cy="3999788"/>
              </a:xfrm>
              <a:prstGeom prst="rect">
                <a:avLst/>
              </a:prstGeom>
            </p:spPr>
          </p:pic>
        </p:grpSp>
        <p:sp>
          <p:nvSpPr>
            <p:cNvPr id="29" name="TextBox 28">
              <a:extLst>
                <a:ext uri="{FF2B5EF4-FFF2-40B4-BE49-F238E27FC236}">
                  <a16:creationId xmlns:a16="http://schemas.microsoft.com/office/drawing/2014/main" id="{E1DC85A5-8BE4-4C04-9DC4-298CE45A5180}"/>
                </a:ext>
              </a:extLst>
            </p:cNvPr>
            <p:cNvSpPr txBox="1"/>
            <p:nvPr/>
          </p:nvSpPr>
          <p:spPr>
            <a:xfrm>
              <a:off x="6573003" y="4216248"/>
              <a:ext cx="5255991" cy="572464"/>
            </a:xfrm>
            <a:prstGeom prst="rect">
              <a:avLst/>
            </a:prstGeom>
            <a:noFill/>
          </p:spPr>
          <p:txBody>
            <a:bodyPr wrap="none" lIns="182880" tIns="146304" rIns="182880" bIns="146304" rtlCol="0">
              <a:spAutoFit/>
            </a:bodyPr>
            <a:lstStyle/>
            <a:p>
              <a:pPr>
                <a:lnSpc>
                  <a:spcPct val="90000"/>
                </a:lnSpc>
                <a:spcAft>
                  <a:spcPts val="600"/>
                </a:spcAft>
              </a:pPr>
              <a:r>
                <a:rPr lang="fi-FI" sz="2000" dirty="0">
                  <a:gradFill>
                    <a:gsLst>
                      <a:gs pos="2917">
                        <a:schemeClr val="tx1"/>
                      </a:gs>
                      <a:gs pos="30000">
                        <a:schemeClr val="tx1"/>
                      </a:gs>
                    </a:gsLst>
                    <a:lin ang="5400000" scaled="0"/>
                  </a:gradFill>
                </a:rPr>
                <a:t>Dataverse for Teams environments capacity</a:t>
              </a:r>
              <a:endParaRPr lang="LID4096" sz="2000" dirty="0" err="1">
                <a:gradFill>
                  <a:gsLst>
                    <a:gs pos="2917">
                      <a:schemeClr val="tx1"/>
                    </a:gs>
                    <a:gs pos="30000">
                      <a:schemeClr val="tx1"/>
                    </a:gs>
                  </a:gsLst>
                  <a:lin ang="5400000" scaled="0"/>
                </a:gradFill>
              </a:endParaRPr>
            </a:p>
          </p:txBody>
        </p:sp>
      </p:grpSp>
      <p:grpSp>
        <p:nvGrpSpPr>
          <p:cNvPr id="32" name="Group 31">
            <a:extLst>
              <a:ext uri="{FF2B5EF4-FFF2-40B4-BE49-F238E27FC236}">
                <a16:creationId xmlns:a16="http://schemas.microsoft.com/office/drawing/2014/main" id="{EAA999AA-1F67-48B2-AA6B-36D7A176CA32}"/>
              </a:ext>
            </a:extLst>
          </p:cNvPr>
          <p:cNvGrpSpPr/>
          <p:nvPr/>
        </p:nvGrpSpPr>
        <p:grpSpPr>
          <a:xfrm>
            <a:off x="3405603" y="2324188"/>
            <a:ext cx="6120000" cy="3960000"/>
            <a:chOff x="4288740" y="2555626"/>
            <a:chExt cx="6120000" cy="3960000"/>
          </a:xfrm>
        </p:grpSpPr>
        <p:grpSp>
          <p:nvGrpSpPr>
            <p:cNvPr id="33" name="Group 32">
              <a:extLst>
                <a:ext uri="{FF2B5EF4-FFF2-40B4-BE49-F238E27FC236}">
                  <a16:creationId xmlns:a16="http://schemas.microsoft.com/office/drawing/2014/main" id="{F0A1810F-B1FA-4779-8EFB-86560351E3C8}"/>
                </a:ext>
              </a:extLst>
            </p:cNvPr>
            <p:cNvGrpSpPr/>
            <p:nvPr/>
          </p:nvGrpSpPr>
          <p:grpSpPr>
            <a:xfrm>
              <a:off x="4288740" y="2555626"/>
              <a:ext cx="6120000" cy="3960000"/>
              <a:chOff x="466042" y="1625148"/>
              <a:chExt cx="7806448" cy="4756602"/>
            </a:xfrm>
          </p:grpSpPr>
          <p:pic>
            <p:nvPicPr>
              <p:cNvPr id="35" name="Picture 34" descr="A close up of a screen&#10;&#10;Description automatically generated">
                <a:extLst>
                  <a:ext uri="{FF2B5EF4-FFF2-40B4-BE49-F238E27FC236}">
                    <a16:creationId xmlns:a16="http://schemas.microsoft.com/office/drawing/2014/main" id="{C63F7467-F278-4859-8694-A7F670D53B3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042" y="1625148"/>
                <a:ext cx="7806448" cy="4756602"/>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pic>
            <p:nvPicPr>
              <p:cNvPr id="36" name="Picture 35">
                <a:extLst>
                  <a:ext uri="{FF2B5EF4-FFF2-40B4-BE49-F238E27FC236}">
                    <a16:creationId xmlns:a16="http://schemas.microsoft.com/office/drawing/2014/main" id="{6397ED16-8223-470A-B827-F131633C63C2}"/>
                  </a:ext>
                </a:extLst>
              </p:cNvPr>
              <p:cNvPicPr>
                <a:picLocks noChangeAspect="1"/>
              </p:cNvPicPr>
              <p:nvPr/>
            </p:nvPicPr>
            <p:blipFill>
              <a:blip r:embed="rId9"/>
              <a:stretch>
                <a:fillRect/>
              </a:stretch>
            </p:blipFill>
            <p:spPr>
              <a:xfrm>
                <a:off x="795766" y="1999127"/>
                <a:ext cx="7102140" cy="4016191"/>
              </a:xfrm>
              <a:prstGeom prst="rect">
                <a:avLst/>
              </a:prstGeom>
            </p:spPr>
          </p:pic>
        </p:grpSp>
        <p:sp>
          <p:nvSpPr>
            <p:cNvPr id="34" name="TextBox 33">
              <a:extLst>
                <a:ext uri="{FF2B5EF4-FFF2-40B4-BE49-F238E27FC236}">
                  <a16:creationId xmlns:a16="http://schemas.microsoft.com/office/drawing/2014/main" id="{8A51A064-21C6-4F8A-9F0C-A17E1BA401B8}"/>
                </a:ext>
              </a:extLst>
            </p:cNvPr>
            <p:cNvSpPr txBox="1"/>
            <p:nvPr/>
          </p:nvSpPr>
          <p:spPr>
            <a:xfrm>
              <a:off x="4406698" y="5347076"/>
              <a:ext cx="377231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Capacity add-on assignments </a:t>
              </a:r>
            </a:p>
            <a:p>
              <a:pPr>
                <a:lnSpc>
                  <a:spcPct val="90000"/>
                </a:lnSpc>
                <a:spcAft>
                  <a:spcPts val="600"/>
                </a:spcAft>
              </a:pPr>
              <a:r>
                <a:rPr lang="en-US" sz="2000" dirty="0">
                  <a:gradFill>
                    <a:gsLst>
                      <a:gs pos="2917">
                        <a:schemeClr val="tx1"/>
                      </a:gs>
                      <a:gs pos="30000">
                        <a:schemeClr val="tx1"/>
                      </a:gs>
                    </a:gsLst>
                    <a:lin ang="5400000" scaled="0"/>
                  </a:gradFill>
                </a:rPr>
                <a:t>per environment</a:t>
              </a:r>
            </a:p>
          </p:txBody>
        </p:sp>
      </p:grpSp>
      <p:grpSp>
        <p:nvGrpSpPr>
          <p:cNvPr id="37" name="Group 36">
            <a:extLst>
              <a:ext uri="{FF2B5EF4-FFF2-40B4-BE49-F238E27FC236}">
                <a16:creationId xmlns:a16="http://schemas.microsoft.com/office/drawing/2014/main" id="{EA70A281-6018-4DE5-B203-6527A687A72B}"/>
              </a:ext>
            </a:extLst>
          </p:cNvPr>
          <p:cNvGrpSpPr/>
          <p:nvPr/>
        </p:nvGrpSpPr>
        <p:grpSpPr>
          <a:xfrm>
            <a:off x="3791449" y="2684703"/>
            <a:ext cx="6120000" cy="3960000"/>
            <a:chOff x="3451792" y="815511"/>
            <a:chExt cx="7806448" cy="4756602"/>
          </a:xfrm>
        </p:grpSpPr>
        <p:pic>
          <p:nvPicPr>
            <p:cNvPr id="38" name="Picture 37" descr="A close up of a screen&#10;&#10;Description automatically generated">
              <a:extLst>
                <a:ext uri="{FF2B5EF4-FFF2-40B4-BE49-F238E27FC236}">
                  <a16:creationId xmlns:a16="http://schemas.microsoft.com/office/drawing/2014/main" id="{83B30E87-621B-4F26-B453-3384646051F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451792" y="815511"/>
              <a:ext cx="7806448" cy="4756602"/>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pic>
          <p:nvPicPr>
            <p:cNvPr id="39" name="Picture 38">
              <a:extLst>
                <a:ext uri="{FF2B5EF4-FFF2-40B4-BE49-F238E27FC236}">
                  <a16:creationId xmlns:a16="http://schemas.microsoft.com/office/drawing/2014/main" id="{6E872CE0-576D-4AE2-AB70-179DD9981F50}"/>
                </a:ext>
              </a:extLst>
            </p:cNvPr>
            <p:cNvPicPr>
              <a:picLocks noChangeAspect="1"/>
            </p:cNvPicPr>
            <p:nvPr/>
          </p:nvPicPr>
          <p:blipFill>
            <a:blip r:embed="rId10"/>
            <a:stretch>
              <a:fillRect/>
            </a:stretch>
          </p:blipFill>
          <p:spPr>
            <a:xfrm>
              <a:off x="3774644" y="1193995"/>
              <a:ext cx="7092138" cy="4002721"/>
            </a:xfrm>
            <a:prstGeom prst="rect">
              <a:avLst/>
            </a:prstGeom>
          </p:spPr>
        </p:pic>
        <p:sp>
          <p:nvSpPr>
            <p:cNvPr id="40" name="TextBox 39">
              <a:extLst>
                <a:ext uri="{FF2B5EF4-FFF2-40B4-BE49-F238E27FC236}">
                  <a16:creationId xmlns:a16="http://schemas.microsoft.com/office/drawing/2014/main" id="{1D8D9DC6-6B8E-42CB-9BB1-179C40F195E5}"/>
                </a:ext>
              </a:extLst>
            </p:cNvPr>
            <p:cNvSpPr txBox="1"/>
            <p:nvPr/>
          </p:nvSpPr>
          <p:spPr>
            <a:xfrm>
              <a:off x="6534631" y="4575019"/>
              <a:ext cx="4361517" cy="68762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Trial environments capacity</a:t>
              </a:r>
            </a:p>
          </p:txBody>
        </p:sp>
      </p:grpSp>
      <p:sp>
        <p:nvSpPr>
          <p:cNvPr id="3" name="Footer Placeholder 2">
            <a:extLst>
              <a:ext uri="{FF2B5EF4-FFF2-40B4-BE49-F238E27FC236}">
                <a16:creationId xmlns:a16="http://schemas.microsoft.com/office/drawing/2014/main" id="{E24274F5-80F0-F114-3999-30AD6056686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753082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solidFill>
                  <a:srgbClr val="243A5E"/>
                </a:solidFill>
              </a:rPr>
              <a:t>Objectives</a:t>
            </a:r>
            <a:r>
              <a:rPr lang="en-US" dirty="0"/>
              <a:t>  </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body" sz="quarter" idx="12"/>
            <p:custDataLst>
              <p:custData r:id="rId2"/>
            </p:custDataLst>
          </p:nvPr>
        </p:nvSpPr>
        <p:spPr/>
        <p:txBody>
          <a:bodyPr vert="horz" lIns="0" tIns="0" rIns="0" bIns="0" rtlCol="0" anchor="t">
            <a:normAutofit/>
          </a:bodyPr>
          <a:lstStyle/>
          <a:p>
            <a:r>
              <a:rPr lang="en-US" dirty="0">
                <a:solidFill>
                  <a:schemeClr val="tx1"/>
                </a:solidFill>
              </a:rPr>
              <a:t>After completing this Learning, you will be able to:</a:t>
            </a:r>
          </a:p>
        </p:txBody>
      </p:sp>
      <p:graphicFrame>
        <p:nvGraphicFramePr>
          <p:cNvPr id="41" name="Table 2">
            <a:extLst>
              <a:ext uri="{FF2B5EF4-FFF2-40B4-BE49-F238E27FC236}">
                <a16:creationId xmlns:a16="http://schemas.microsoft.com/office/drawing/2014/main" id="{2F2EA0C9-C38D-4F1A-8551-0B45DED4B9B8}"/>
              </a:ext>
            </a:extLst>
          </p:cNvPr>
          <p:cNvGraphicFramePr>
            <a:graphicFrameLocks noGrp="1"/>
          </p:cNvGraphicFramePr>
          <p:nvPr>
            <p:extLst>
              <p:ext uri="{D42A27DB-BD31-4B8C-83A1-F6EECF244321}">
                <p14:modId xmlns:p14="http://schemas.microsoft.com/office/powerpoint/2010/main" val="1349774342"/>
              </p:ext>
            </p:extLst>
          </p:nvPr>
        </p:nvGraphicFramePr>
        <p:xfrm>
          <a:off x="571500" y="1752870"/>
          <a:ext cx="8188960" cy="328269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473442237"/>
                    </a:ext>
                  </a:extLst>
                </a:gridCol>
                <a:gridCol w="548640">
                  <a:extLst>
                    <a:ext uri="{9D8B030D-6E8A-4147-A177-3AD203B41FA5}">
                      <a16:colId xmlns:a16="http://schemas.microsoft.com/office/drawing/2014/main" val="108120203"/>
                    </a:ext>
                  </a:extLst>
                </a:gridCol>
                <a:gridCol w="7223760">
                  <a:extLst>
                    <a:ext uri="{9D8B030D-6E8A-4147-A177-3AD203B41FA5}">
                      <a16:colId xmlns:a16="http://schemas.microsoft.com/office/drawing/2014/main" val="2189273595"/>
                    </a:ext>
                  </a:extLst>
                </a:gridCol>
                <a:gridCol w="208280">
                  <a:extLst>
                    <a:ext uri="{9D8B030D-6E8A-4147-A177-3AD203B41FA5}">
                      <a16:colId xmlns:a16="http://schemas.microsoft.com/office/drawing/2014/main" val="518262350"/>
                    </a:ext>
                  </a:extLst>
                </a:gridCol>
              </a:tblGrid>
              <a:tr h="801144">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dirty="0">
                          <a:solidFill>
                            <a:schemeClr val="tx2"/>
                          </a:solidFill>
                          <a:latin typeface="+mn-lt"/>
                        </a:rPr>
                        <a:t>1</a:t>
                      </a:r>
                    </a:p>
                  </a:txBody>
                  <a:tcPr marT="73152" marB="73152" anchor="ctr">
                    <a:lnL w="3175" cap="flat" cmpd="sng" algn="ctr">
                      <a:noFill/>
                      <a:prstDash val="solid"/>
                      <a:round/>
                      <a:headEnd type="none" w="med" len="med"/>
                      <a:tailEnd type="none" w="med" len="med"/>
                    </a:lnL>
                    <a:lnR w="12700" cmpd="sng">
                      <a:noFill/>
                    </a:lnR>
                    <a:lnT w="381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defTabSz="914192">
                        <a:spcBef>
                          <a:spcPts val="100"/>
                        </a:spcBef>
                        <a:spcAft>
                          <a:spcPts val="200"/>
                        </a:spcAft>
                      </a:pPr>
                      <a:r>
                        <a:rPr lang="en-US" sz="1400" b="0" kern="1200" dirty="0">
                          <a:solidFill>
                            <a:schemeClr val="tx1"/>
                          </a:solidFill>
                          <a:latin typeface="+mj-lt"/>
                          <a:ea typeface="+mn-ea"/>
                          <a:cs typeface="Segoe UI Semibold"/>
                        </a:rPr>
                        <a:t>Understand….</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b="0" dirty="0">
                          <a:solidFill>
                            <a:schemeClr val="tx1"/>
                          </a:solidFill>
                        </a:rPr>
                        <a:t>What Power Platform environments are</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b="0" dirty="0">
                          <a:solidFill>
                            <a:schemeClr val="tx1"/>
                          </a:solidFill>
                        </a:rPr>
                        <a:t>Environments storage capacity requirements and limits</a:t>
                      </a:r>
                    </a:p>
                  </a:txBody>
                  <a:tcPr marT="73152" marB="73152">
                    <a:lnL w="12700" cmpd="sng">
                      <a:noFill/>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228600" defTabSz="914192">
                        <a:spcBef>
                          <a:spcPts val="100"/>
                        </a:spcBef>
                        <a:spcAft>
                          <a:spcPts val="200"/>
                        </a:spcAft>
                        <a:buFont typeface="Wingdings" panose="05000000000000000000" pitchFamily="2" charset="2"/>
                        <a:buChar char="ü"/>
                      </a:pPr>
                      <a:endParaRPr lang="en-GB" sz="1400" b="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179405"/>
                  </a:ext>
                </a:extLst>
              </a:tr>
              <a:tr h="770268">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a:solidFill>
                            <a:schemeClr val="tx2"/>
                          </a:solidFill>
                          <a:latin typeface="+mn-lt"/>
                        </a:rPr>
                        <a:t>2</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rPr>
                        <a:t>Understand….</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What security roles are available for Power Platform administration</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Basics about Dataverse security model and most important security roles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743437"/>
                  </a:ext>
                </a:extLst>
              </a:tr>
              <a:tr h="711690">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dirty="0">
                          <a:solidFill>
                            <a:schemeClr val="tx2"/>
                          </a:solidFill>
                          <a:latin typeface="+mn-lt"/>
                        </a:rPr>
                        <a:t>3</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rPr>
                        <a:t>Understand….</a:t>
                      </a:r>
                      <a:endParaRPr kumimoji="0" lang="en-GB" sz="1400" b="0" i="0" u="none" strike="noStrike" kern="1200" cap="none" spc="0" normalizeH="0" baseline="0" noProof="0" dirty="0">
                        <a:ln>
                          <a:noFill/>
                        </a:ln>
                        <a:solidFill>
                          <a:srgbClr val="000000"/>
                        </a:solidFill>
                        <a:effectLst/>
                        <a:uLnTx/>
                        <a:uFillTx/>
                        <a:latin typeface="Segoe UI"/>
                        <a:ea typeface="+mn-ea"/>
                        <a:cs typeface="Segoe UI Semibold"/>
                      </a:endParaRP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kumimoji="0" lang="en-GB" sz="1400" b="0" i="0" u="none" strike="noStrike" kern="1200" cap="none" spc="0" normalizeH="0" baseline="0" noProof="0" dirty="0">
                          <a:ln>
                            <a:noFill/>
                          </a:ln>
                          <a:solidFill>
                            <a:srgbClr val="000000"/>
                          </a:solidFill>
                          <a:effectLst/>
                          <a:uLnTx/>
                          <a:uFillTx/>
                          <a:latin typeface="Segoe UI"/>
                          <a:ea typeface="+mn-ea"/>
                          <a:cs typeface="Segoe UI Semibold"/>
                        </a:rPr>
                        <a:t>Managing Environments</a:t>
                      </a: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How environment backup/restore/recovery works</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878546"/>
                  </a:ext>
                </a:extLst>
              </a:tr>
              <a:tr h="620111">
                <a:tc>
                  <a:txBody>
                    <a:bodyPr/>
                    <a:lstStyle/>
                    <a:p>
                      <a:endParaRPr lang="en-US"/>
                    </a:p>
                  </a:txBody>
                  <a:tcPr>
                    <a:lnL w="3175"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b="1" dirty="0">
                          <a:solidFill>
                            <a:schemeClr val="tx2"/>
                          </a:solidFill>
                          <a:latin typeface="+mn-lt"/>
                        </a:rPr>
                        <a:t>4</a:t>
                      </a:r>
                    </a:p>
                  </a:txBody>
                  <a:tcPr marT="73152" marB="73152" anchor="ctr">
                    <a:lnL w="3175"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Semibold"/>
                        </a:rPr>
                        <a:t>Understand….</a:t>
                      </a:r>
                      <a:endParaRPr kumimoji="0" lang="en-GB" sz="1400" b="0" i="0" u="none" strike="noStrike" kern="1200" cap="none" spc="0" normalizeH="0" baseline="0" noProof="0" dirty="0">
                        <a:ln>
                          <a:noFill/>
                        </a:ln>
                        <a:solidFill>
                          <a:srgbClr val="000000"/>
                        </a:solidFill>
                        <a:effectLst/>
                        <a:uLnTx/>
                        <a:uFillTx/>
                        <a:latin typeface="+mn-lt"/>
                        <a:ea typeface="+mn-ea"/>
                        <a:cs typeface="Segoe UI Semibold"/>
                      </a:endParaRPr>
                    </a:p>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r>
                        <a:rPr lang="en-US" sz="1400" dirty="0"/>
                        <a:t>Lifecycle of Dataverse for Teams environment</a:t>
                      </a:r>
                    </a:p>
                  </a:txBody>
                  <a:tcPr marT="73152" marB="73152">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228600" algn="l" defTabSz="914192" rtl="0" eaLnBrk="1" fontAlgn="auto" latinLnBrk="0" hangingPunct="1">
                        <a:lnSpc>
                          <a:spcPct val="100000"/>
                        </a:lnSpc>
                        <a:spcBef>
                          <a:spcPts val="100"/>
                        </a:spcBef>
                        <a:spcAft>
                          <a:spcPts val="200"/>
                        </a:spcAft>
                        <a:buClrTx/>
                        <a:buSzTx/>
                        <a:buFont typeface="Wingdings" panose="05000000000000000000" pitchFamily="2" charset="2"/>
                        <a:buChar char="ü"/>
                        <a:tabLst/>
                        <a:defRPr/>
                      </a:pPr>
                      <a:endParaRPr lang="en-GB" sz="1400" b="0" dirty="0">
                        <a:solidFill>
                          <a:schemeClr val="tx1"/>
                        </a:solidFill>
                        <a:cs typeface="Segoe UI Semibold"/>
                      </a:endParaRPr>
                    </a:p>
                  </a:txBody>
                  <a:tcPr marT="73152" marB="73152">
                    <a:lnL w="12700" cmpd="sng">
                      <a:noFill/>
                    </a:lnL>
                    <a:lnR w="3175" cap="flat" cmpd="sng" algn="ctr">
                      <a:solidFill>
                        <a:schemeClr val="bg1">
                          <a:lumMod val="7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4809110"/>
                  </a:ext>
                </a:extLst>
              </a:tr>
            </a:tbl>
          </a:graphicData>
        </a:graphic>
      </p:graphicFrame>
      <p:cxnSp>
        <p:nvCxnSpPr>
          <p:cNvPr id="50" name="Straight Connector 49">
            <a:extLst>
              <a:ext uri="{FF2B5EF4-FFF2-40B4-BE49-F238E27FC236}">
                <a16:creationId xmlns:a16="http://schemas.microsoft.com/office/drawing/2014/main" id="{26FAB757-B91F-42E0-8DDA-81C39A2F8225}"/>
              </a:ext>
              <a:ext uri="{C183D7F6-B498-43B3-948B-1728B52AA6E4}">
                <adec:decorative xmlns:adec="http://schemas.microsoft.com/office/drawing/2017/decorative" val="1"/>
              </a:ext>
            </a:extLst>
          </p:cNvPr>
          <p:cNvCxnSpPr>
            <a:cxnSpLocks/>
          </p:cNvCxnSpPr>
          <p:nvPr/>
        </p:nvCxnSpPr>
        <p:spPr>
          <a:xfrm>
            <a:off x="8153400" y="2598621"/>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6" name="Picture 95" descr="Two co-workers walking in an office hallway, and having a discussions a surface laptop on their hands.">
            <a:extLst>
              <a:ext uri="{FF2B5EF4-FFF2-40B4-BE49-F238E27FC236}">
                <a16:creationId xmlns:a16="http://schemas.microsoft.com/office/drawing/2014/main" id="{305F1FC5-8F24-46D4-B8F3-C147DB355743}"/>
              </a:ext>
            </a:extLst>
          </p:cNvPr>
          <p:cNvPicPr>
            <a:picLocks noChangeAspect="1"/>
          </p:cNvPicPr>
          <p:nvPr/>
        </p:nvPicPr>
        <p:blipFill rotWithShape="1">
          <a:blip r:embed="rId5"/>
          <a:srcRect l="16228" t="2311" r="13881" b="2311"/>
          <a:stretch/>
        </p:blipFill>
        <p:spPr>
          <a:xfrm>
            <a:off x="8914424" y="0"/>
            <a:ext cx="3277576" cy="6858000"/>
          </a:xfrm>
          <a:custGeom>
            <a:avLst/>
            <a:gdLst>
              <a:gd name="connsiteX0" fmla="*/ 0 w 3627769"/>
              <a:gd name="connsiteY0" fmla="*/ 0 h 4875667"/>
              <a:gd name="connsiteX1" fmla="*/ 3627769 w 3627769"/>
              <a:gd name="connsiteY1" fmla="*/ 0 h 4875667"/>
              <a:gd name="connsiteX2" fmla="*/ 3627769 w 3627769"/>
              <a:gd name="connsiteY2" fmla="*/ 4875667 h 4875667"/>
              <a:gd name="connsiteX3" fmla="*/ 0 w 3627769"/>
              <a:gd name="connsiteY3" fmla="*/ 4875667 h 4875667"/>
            </a:gdLst>
            <a:ahLst/>
            <a:cxnLst>
              <a:cxn ang="0">
                <a:pos x="connsiteX0" y="connsiteY0"/>
              </a:cxn>
              <a:cxn ang="0">
                <a:pos x="connsiteX1" y="connsiteY1"/>
              </a:cxn>
              <a:cxn ang="0">
                <a:pos x="connsiteX2" y="connsiteY2"/>
              </a:cxn>
              <a:cxn ang="0">
                <a:pos x="connsiteX3" y="connsiteY3"/>
              </a:cxn>
            </a:cxnLst>
            <a:rect l="l" t="t" r="r" b="b"/>
            <a:pathLst>
              <a:path w="3627769" h="4875667">
                <a:moveTo>
                  <a:pt x="0" y="0"/>
                </a:moveTo>
                <a:lnTo>
                  <a:pt x="3627769" y="0"/>
                </a:lnTo>
                <a:lnTo>
                  <a:pt x="3627769" y="4875667"/>
                </a:lnTo>
                <a:lnTo>
                  <a:pt x="0" y="4875667"/>
                </a:lnTo>
                <a:close/>
              </a:path>
            </a:pathLst>
          </a:custGeom>
        </p:spPr>
      </p:pic>
      <p:sp>
        <p:nvSpPr>
          <p:cNvPr id="98" name="Slide Number Placeholder 5">
            <a:extLst>
              <a:ext uri="{FF2B5EF4-FFF2-40B4-BE49-F238E27FC236}">
                <a16:creationId xmlns:a16="http://schemas.microsoft.com/office/drawing/2014/main" id="{A9ABC2D8-91C0-4E2E-B712-C5930BDC5443}"/>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2" name="Footer Placeholder 2">
            <a:extLst>
              <a:ext uri="{FF2B5EF4-FFF2-40B4-BE49-F238E27FC236}">
                <a16:creationId xmlns:a16="http://schemas.microsoft.com/office/drawing/2014/main" id="{9094971B-E6E5-F2C0-DA10-5AA0BA575B4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216557A9-2B37-9FB4-D38C-37BBE67160F2}"/>
              </a:ext>
              <a:ext uri="{C183D7F6-B498-43B3-948B-1728B52AA6E4}">
                <adec:decorative xmlns:adec="http://schemas.microsoft.com/office/drawing/2017/decorative" val="1"/>
              </a:ext>
            </a:extLst>
          </p:cNvPr>
          <p:cNvCxnSpPr>
            <a:cxnSpLocks/>
          </p:cNvCxnSpPr>
          <p:nvPr/>
        </p:nvCxnSpPr>
        <p:spPr>
          <a:xfrm>
            <a:off x="8153400" y="3463159"/>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8F0754-DCF9-5682-73CA-C4711001203E}"/>
              </a:ext>
              <a:ext uri="{C183D7F6-B498-43B3-948B-1728B52AA6E4}">
                <adec:decorative xmlns:adec="http://schemas.microsoft.com/office/drawing/2017/decorative" val="1"/>
              </a:ext>
            </a:extLst>
          </p:cNvPr>
          <p:cNvCxnSpPr>
            <a:cxnSpLocks/>
          </p:cNvCxnSpPr>
          <p:nvPr/>
        </p:nvCxnSpPr>
        <p:spPr>
          <a:xfrm>
            <a:off x="8153400" y="4343339"/>
            <a:ext cx="563608"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4171119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Add-on Capacity Management</a:t>
            </a:r>
          </a:p>
        </p:txBody>
      </p:sp>
      <p:sp>
        <p:nvSpPr>
          <p:cNvPr id="4" name="TextBox 3">
            <a:extLst>
              <a:ext uri="{FF2B5EF4-FFF2-40B4-BE49-F238E27FC236}">
                <a16:creationId xmlns:a16="http://schemas.microsoft.com/office/drawing/2014/main" id="{3568491E-EE2D-4F2B-B579-5D523A602BC0}"/>
              </a:ext>
            </a:extLst>
          </p:cNvPr>
          <p:cNvSpPr txBox="1"/>
          <p:nvPr/>
        </p:nvSpPr>
        <p:spPr>
          <a:xfrm>
            <a:off x="461042" y="1089147"/>
            <a:ext cx="5708965" cy="3425511"/>
          </a:xfrm>
          <a:prstGeom prst="rect">
            <a:avLst/>
          </a:prstGeom>
          <a:noFill/>
        </p:spPr>
        <p:txBody>
          <a:bodyPr wrap="square" lIns="182854" tIns="146283" rIns="182854" bIns="146283" rtlCol="0" anchor="t">
            <a:spAutoFit/>
          </a:bodyPr>
          <a:lstStyle/>
          <a:p>
            <a:pPr marL="285750" marR="0" lvl="0" indent="-285750" defTabSz="932539" rtl="0" eaLnBrk="1" fontAlgn="auto" latinLnBrk="0" hangingPunct="1">
              <a:lnSpc>
                <a:spcPct val="90000"/>
              </a:lnSpc>
              <a:spcBef>
                <a:spcPts val="0"/>
              </a:spcBef>
              <a:spcAft>
                <a:spcPts val="1800"/>
              </a:spcAft>
              <a:buClrTx/>
              <a:buSzTx/>
              <a:buFont typeface="Arial"/>
              <a:buChar char="•"/>
              <a:tabLst/>
              <a:defRPr/>
            </a:pPr>
            <a:r>
              <a:rPr kumimoji="0" lang="en-US" sz="1600" b="0" i="0" u="none" strike="noStrike" kern="1200" cap="none" spc="0" normalizeH="0" baseline="0" noProof="0" dirty="0">
                <a:ln>
                  <a:noFill/>
                </a:ln>
                <a:solidFill>
                  <a:srgbClr val="282828"/>
                </a:solidFill>
                <a:effectLst/>
                <a:uLnTx/>
                <a:uFillTx/>
                <a:ea typeface="+mn-ea"/>
                <a:cs typeface="+mn-cs"/>
              </a:rPr>
              <a:t>If your organization has purchased capacity Add-ons, you </a:t>
            </a:r>
            <a:r>
              <a:rPr kumimoji="0" lang="en-US" sz="1600" b="1" i="0" u="none" strike="noStrike" kern="1200" cap="none" spc="0" normalizeH="0" baseline="0" noProof="0" dirty="0">
                <a:ln>
                  <a:noFill/>
                </a:ln>
                <a:solidFill>
                  <a:srgbClr val="282828"/>
                </a:solidFill>
                <a:effectLst/>
                <a:uLnTx/>
                <a:uFillTx/>
                <a:ea typeface="+mn-ea"/>
                <a:cs typeface="+mn-cs"/>
              </a:rPr>
              <a:t>must allocate </a:t>
            </a:r>
            <a:r>
              <a:rPr kumimoji="0" lang="en-US" sz="1600" b="0" i="0" u="none" strike="noStrike" kern="1200" cap="none" spc="0" normalizeH="0" baseline="0" noProof="0" dirty="0">
                <a:ln>
                  <a:noFill/>
                </a:ln>
                <a:solidFill>
                  <a:srgbClr val="282828"/>
                </a:solidFill>
                <a:effectLst/>
                <a:uLnTx/>
                <a:uFillTx/>
                <a:ea typeface="+mn-ea"/>
                <a:cs typeface="+mn-cs"/>
              </a:rPr>
              <a:t>that capacity to any </a:t>
            </a:r>
            <a:r>
              <a:rPr kumimoji="0" lang="en-US" sz="1600" b="0" i="0" u="sng" strike="noStrike" kern="1200" cap="none" spc="0" normalizeH="0" baseline="0" noProof="0" dirty="0">
                <a:ln>
                  <a:noFill/>
                </a:ln>
                <a:solidFill>
                  <a:srgbClr val="282828"/>
                </a:solidFill>
                <a:effectLst/>
                <a:uLnTx/>
                <a:uFillTx/>
                <a:ea typeface="+mn-ea"/>
                <a:cs typeface="+mn-cs"/>
              </a:rPr>
              <a:t>environment</a:t>
            </a:r>
            <a:r>
              <a:rPr kumimoji="0" lang="en-US" sz="1600" b="0" i="0" u="none" strike="noStrike" kern="1200" cap="none" spc="0" normalizeH="0" baseline="0" noProof="0" dirty="0">
                <a:ln>
                  <a:noFill/>
                </a:ln>
                <a:solidFill>
                  <a:srgbClr val="282828"/>
                </a:solidFill>
                <a:effectLst/>
                <a:uLnTx/>
                <a:uFillTx/>
                <a:ea typeface="+mn-ea"/>
                <a:cs typeface="+mn-cs"/>
              </a:rPr>
              <a:t> where you want to use it. </a:t>
            </a:r>
            <a:endParaRPr lang="en-US" dirty="0">
              <a:ea typeface="+mn-ea"/>
              <a:cs typeface="+mn-cs"/>
            </a:endParaRPr>
          </a:p>
          <a:p>
            <a:pPr marL="285750" indent="-285750" defTabSz="932539">
              <a:lnSpc>
                <a:spcPct val="90000"/>
              </a:lnSpc>
              <a:spcAft>
                <a:spcPts val="1800"/>
              </a:spcAft>
              <a:buFont typeface="Arial"/>
              <a:buChar char="•"/>
              <a:defRPr/>
            </a:pPr>
            <a:r>
              <a:rPr lang="en-US" sz="1600" dirty="0">
                <a:solidFill>
                  <a:srgbClr val="282828"/>
                </a:solidFill>
              </a:rPr>
              <a:t>Organization Add-on capacity summary information is visible in PPAC &gt; Capacity &gt; </a:t>
            </a:r>
            <a:r>
              <a:rPr lang="en-US" sz="1600" u="sng" dirty="0">
                <a:solidFill>
                  <a:srgbClr val="282828"/>
                </a:solidFill>
              </a:rPr>
              <a:t>Summary page.</a:t>
            </a:r>
            <a:endParaRPr lang="en-US" sz="1600" u="sng" dirty="0">
              <a:solidFill>
                <a:srgbClr val="282828"/>
              </a:solidFill>
              <a:cs typeface="Segoe UI"/>
            </a:endParaRPr>
          </a:p>
          <a:p>
            <a:pPr marL="285750" indent="-285750" defTabSz="932539">
              <a:lnSpc>
                <a:spcPct val="90000"/>
              </a:lnSpc>
              <a:spcAft>
                <a:spcPts val="1800"/>
              </a:spcAft>
              <a:buFont typeface="Arial"/>
              <a:buChar char="•"/>
              <a:defRPr/>
            </a:pPr>
            <a:r>
              <a:rPr lang="en-US" sz="1600" dirty="0">
                <a:solidFill>
                  <a:srgbClr val="282828"/>
                </a:solidFill>
              </a:rPr>
              <a:t>You can assign Add-Ons to environments in PPAC &gt; Capacity &gt; </a:t>
            </a:r>
            <a:r>
              <a:rPr lang="en-US" sz="1600" u="sng" dirty="0">
                <a:solidFill>
                  <a:srgbClr val="282828"/>
                </a:solidFill>
              </a:rPr>
              <a:t>Add-ons</a:t>
            </a:r>
            <a:r>
              <a:rPr lang="en-US" sz="1600" dirty="0">
                <a:solidFill>
                  <a:srgbClr val="282828"/>
                </a:solidFill>
              </a:rPr>
              <a:t> where you also see environment level assignments.</a:t>
            </a:r>
          </a:p>
          <a:p>
            <a:pPr marL="285750" indent="-285750" defTabSz="932539">
              <a:lnSpc>
                <a:spcPct val="90000"/>
              </a:lnSpc>
              <a:spcAft>
                <a:spcPts val="1800"/>
              </a:spcAft>
              <a:buFont typeface="Arial"/>
              <a:buChar char="•"/>
              <a:defRPr/>
            </a:pPr>
            <a:r>
              <a:rPr lang="en-US" sz="1600" dirty="0">
                <a:solidFill>
                  <a:srgbClr val="282828"/>
                </a:solidFill>
                <a:cs typeface="Segoe UI"/>
              </a:rPr>
              <a:t>You can also control who can allocate add-on capacity to an environment in PPAC &gt; Settings &gt; Add-On capacity Assignments.</a:t>
            </a:r>
          </a:p>
        </p:txBody>
      </p:sp>
      <p:pic>
        <p:nvPicPr>
          <p:cNvPr id="3" name="Picture 2">
            <a:extLst>
              <a:ext uri="{FF2B5EF4-FFF2-40B4-BE49-F238E27FC236}">
                <a16:creationId xmlns:a16="http://schemas.microsoft.com/office/drawing/2014/main" id="{D3C72A66-9E9D-4424-9E93-F0826BC68F96}"/>
              </a:ext>
            </a:extLst>
          </p:cNvPr>
          <p:cNvPicPr>
            <a:picLocks noChangeAspect="1"/>
          </p:cNvPicPr>
          <p:nvPr/>
        </p:nvPicPr>
        <p:blipFill>
          <a:blip r:embed="rId4"/>
          <a:stretch>
            <a:fillRect/>
          </a:stretch>
        </p:blipFill>
        <p:spPr>
          <a:xfrm>
            <a:off x="6390626" y="1248048"/>
            <a:ext cx="5708965" cy="4851043"/>
          </a:xfrm>
          <a:prstGeom prst="rect">
            <a:avLst/>
          </a:prstGeom>
        </p:spPr>
      </p:pic>
      <p:pic>
        <p:nvPicPr>
          <p:cNvPr id="5" name="Picture 4">
            <a:extLst>
              <a:ext uri="{FF2B5EF4-FFF2-40B4-BE49-F238E27FC236}">
                <a16:creationId xmlns:a16="http://schemas.microsoft.com/office/drawing/2014/main" id="{14A3D934-B95C-4C4D-90AC-A7BAF587A288}"/>
              </a:ext>
            </a:extLst>
          </p:cNvPr>
          <p:cNvPicPr>
            <a:picLocks noChangeAspect="1"/>
          </p:cNvPicPr>
          <p:nvPr/>
        </p:nvPicPr>
        <p:blipFill>
          <a:blip r:embed="rId5"/>
          <a:stretch>
            <a:fillRect/>
          </a:stretch>
        </p:blipFill>
        <p:spPr>
          <a:xfrm>
            <a:off x="4164142" y="4170270"/>
            <a:ext cx="5651864" cy="2537572"/>
          </a:xfrm>
          <a:prstGeom prst="rect">
            <a:avLst/>
          </a:prstGeom>
        </p:spPr>
      </p:pic>
      <p:pic>
        <p:nvPicPr>
          <p:cNvPr id="7" name="Picture 6">
            <a:extLst>
              <a:ext uri="{FF2B5EF4-FFF2-40B4-BE49-F238E27FC236}">
                <a16:creationId xmlns:a16="http://schemas.microsoft.com/office/drawing/2014/main" id="{86CD559E-183F-DE90-383C-C71396F8E8A1}"/>
              </a:ext>
            </a:extLst>
          </p:cNvPr>
          <p:cNvPicPr>
            <a:picLocks noChangeAspect="1"/>
          </p:cNvPicPr>
          <p:nvPr/>
        </p:nvPicPr>
        <p:blipFill>
          <a:blip r:embed="rId6"/>
          <a:stretch>
            <a:fillRect/>
          </a:stretch>
        </p:blipFill>
        <p:spPr>
          <a:xfrm>
            <a:off x="1099691" y="4514658"/>
            <a:ext cx="2552606" cy="1911280"/>
          </a:xfrm>
          <a:prstGeom prst="rect">
            <a:avLst/>
          </a:prstGeom>
        </p:spPr>
      </p:pic>
      <p:sp>
        <p:nvSpPr>
          <p:cNvPr id="6" name="Footer Placeholder 2">
            <a:extLst>
              <a:ext uri="{FF2B5EF4-FFF2-40B4-BE49-F238E27FC236}">
                <a16:creationId xmlns:a16="http://schemas.microsoft.com/office/drawing/2014/main" id="{41D1E551-7F5B-DD70-E662-2125D5FE548E}"/>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8206233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4847214"/>
            <a:ext cx="9996714" cy="503086"/>
          </a:xfrm>
        </p:spPr>
        <p:txBody>
          <a:bodyPr/>
          <a:lstStyle/>
          <a:p>
            <a:r>
              <a:rPr lang="en-US" sz="5400" dirty="0"/>
              <a:t>Environment Security</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19739951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Tenant level service admin roles</a:t>
            </a:r>
          </a:p>
        </p:txBody>
      </p:sp>
      <p:sp>
        <p:nvSpPr>
          <p:cNvPr id="28" name="Rectangle 27">
            <a:extLst>
              <a:ext uri="{FF2B5EF4-FFF2-40B4-BE49-F238E27FC236}">
                <a16:creationId xmlns:a16="http://schemas.microsoft.com/office/drawing/2014/main" id="{61C9134B-C584-4C73-9FC9-D087DA745199}"/>
              </a:ext>
            </a:extLst>
          </p:cNvPr>
          <p:cNvSpPr/>
          <p:nvPr/>
        </p:nvSpPr>
        <p:spPr bwMode="auto">
          <a:xfrm>
            <a:off x="777713" y="3155211"/>
            <a:ext cx="3027381" cy="19010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1218534" eaLnBrk="1" fontAlgn="base" latinLnBrk="0" hangingPunct="1">
              <a:lnSpc>
                <a:spcPct val="100000"/>
              </a:lnSpc>
              <a:spcBef>
                <a:spcPts val="1000"/>
              </a:spcBef>
              <a:spcAft>
                <a:spcPct val="0"/>
              </a:spcAft>
              <a:buClrTx/>
              <a:buSzTx/>
              <a:buFontTx/>
              <a:buNone/>
              <a:tabLst/>
              <a:defRPr/>
            </a:pPr>
            <a:r>
              <a:rPr kumimoji="0" lang="en-US" sz="2000" b="0" i="0" u="none" strike="noStrike" kern="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Global Admin</a:t>
            </a:r>
            <a:endParaRPr kumimoji="0" lang="en-US" sz="1800" b="0" i="0" u="none" strike="noStrike" kern="0" cap="none" spc="0" normalizeH="0" baseline="0" noProof="0" dirty="0">
              <a:ln>
                <a:noFill/>
              </a:ln>
              <a:gradFill>
                <a:gsLst>
                  <a:gs pos="0">
                    <a:srgbClr val="292929"/>
                  </a:gs>
                  <a:gs pos="86000">
                    <a:srgbClr val="292929"/>
                  </a:gs>
                </a:gsLst>
                <a:lin ang="5400000" scaled="0"/>
              </a:gradFill>
              <a:effectLst/>
              <a:uLnTx/>
              <a:uFillTx/>
              <a:latin typeface="Segoe UI"/>
              <a:ea typeface="+mn-ea"/>
              <a:cs typeface="+mn-cs"/>
            </a:endParaRPr>
          </a:p>
          <a:p>
            <a:pPr marL="114278" marR="0" lvl="0" indent="0" algn="ctr" defTabSz="1218534" eaLnBrk="1" fontAlgn="base" latinLnBrk="0" hangingPunct="1">
              <a:lnSpc>
                <a:spcPct val="100000"/>
              </a:lnSpc>
              <a:spcBef>
                <a:spcPts val="1000"/>
              </a:spcBef>
              <a:spcAft>
                <a:spcPct val="0"/>
              </a:spcAft>
              <a:buClrTx/>
              <a:buSzTx/>
              <a:buFontTx/>
              <a:buNone/>
              <a:tabLst/>
              <a:defRPr/>
            </a:pPr>
            <a:r>
              <a:rPr kumimoji="0" lang="en-US" sz="1800" b="0" i="0" u="none" strike="noStrike" kern="0" cap="none" spc="0" normalizeH="0" baseline="0" noProof="0" dirty="0">
                <a:ln>
                  <a:noFill/>
                </a:ln>
                <a:solidFill>
                  <a:srgbClr val="3C3C41"/>
                </a:solidFill>
                <a:effectLst/>
                <a:uLnTx/>
                <a:uFillTx/>
                <a:latin typeface="Segoe UI"/>
                <a:ea typeface="+mn-ea"/>
                <a:cs typeface="Segoe UI Semibold" panose="020B0702040204020203" pitchFamily="34" charset="0"/>
              </a:rPr>
              <a:t>Full administration to all services in tenant</a:t>
            </a:r>
            <a:endParaRPr kumimoji="0" lang="en-US" sz="1599" b="0" i="0" u="none" strike="noStrike" kern="0" cap="none" spc="0" normalizeH="0" baseline="0" noProof="0" dirty="0">
              <a:ln>
                <a:noFill/>
              </a:ln>
              <a:gradFill>
                <a:gsLst>
                  <a:gs pos="0">
                    <a:srgbClr val="292929"/>
                  </a:gs>
                  <a:gs pos="86000">
                    <a:srgbClr val="292929"/>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E2D5232F-C9FB-46C6-AF9E-3593F2F02929}"/>
              </a:ext>
            </a:extLst>
          </p:cNvPr>
          <p:cNvSpPr/>
          <p:nvPr/>
        </p:nvSpPr>
        <p:spPr bwMode="auto">
          <a:xfrm>
            <a:off x="4276198" y="3155211"/>
            <a:ext cx="3639603" cy="19010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1218534" eaLnBrk="1" fontAlgn="base" latinLnBrk="0" hangingPunct="1">
              <a:lnSpc>
                <a:spcPct val="100000"/>
              </a:lnSpc>
              <a:spcBef>
                <a:spcPts val="1000"/>
              </a:spcBef>
              <a:spcAft>
                <a:spcPct val="0"/>
              </a:spcAft>
              <a:buClrTx/>
              <a:buSzTx/>
              <a:buFontTx/>
              <a:buNone/>
              <a:tabLst/>
              <a:defRPr/>
            </a:pPr>
            <a:r>
              <a:rPr kumimoji="0" lang="en-US" sz="2000" b="0" i="0" u="none" strike="noStrike" kern="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Power Platform Admin</a:t>
            </a:r>
          </a:p>
          <a:p>
            <a:pPr marL="0" marR="0" lvl="0" indent="0" algn="ctr" defTabSz="1218534" eaLnBrk="1" fontAlgn="base" latinLnBrk="0" hangingPunct="1">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Dynamics 365 Admin</a:t>
            </a:r>
          </a:p>
          <a:p>
            <a:pPr marL="114278" marR="0" lvl="0" indent="0" algn="ctr" defTabSz="1218534" eaLnBrk="1" fontAlgn="base" latinLnBrk="0" hangingPunct="1">
              <a:lnSpc>
                <a:spcPct val="100000"/>
              </a:lnSpc>
              <a:spcBef>
                <a:spcPts val="1000"/>
              </a:spcBef>
              <a:spcAft>
                <a:spcPct val="0"/>
              </a:spcAft>
              <a:buClrTx/>
              <a:buSzTx/>
              <a:buFontTx/>
              <a:buNone/>
              <a:tabLst/>
              <a:defRPr/>
            </a:pPr>
            <a:r>
              <a:rPr kumimoji="0" lang="en-US" sz="1800" b="0" i="0" u="none" strike="noStrike" kern="0" cap="none" spc="0" normalizeH="0" baseline="0" noProof="0" dirty="0">
                <a:ln>
                  <a:noFill/>
                </a:ln>
                <a:solidFill>
                  <a:srgbClr val="3C3C41"/>
                </a:solidFill>
                <a:effectLst/>
                <a:uLnTx/>
                <a:uFillTx/>
                <a:latin typeface="Segoe UI"/>
                <a:ea typeface="+mn-ea"/>
                <a:cs typeface="Segoe UI Semibold" panose="020B0702040204020203" pitchFamily="34" charset="0"/>
              </a:rPr>
              <a:t>Power Platform Admin role</a:t>
            </a:r>
            <a:br>
              <a:rPr kumimoji="0" lang="en-US" sz="1800" b="0" i="0" u="none" strike="noStrike" kern="0" cap="none" spc="0" normalizeH="0" baseline="0" noProof="0" dirty="0">
                <a:ln>
                  <a:noFill/>
                </a:ln>
                <a:solidFill>
                  <a:srgbClr val="3C3C41"/>
                </a:solidFill>
                <a:effectLst/>
                <a:uLnTx/>
                <a:uFillTx/>
                <a:latin typeface="Segoe UI"/>
                <a:ea typeface="+mn-ea"/>
                <a:cs typeface="Segoe UI Semibold" panose="020B0702040204020203" pitchFamily="34" charset="0"/>
              </a:rPr>
            </a:br>
            <a:endParaRPr kumimoji="0" lang="en-US" sz="1800" b="0" i="0" u="none" strike="noStrike" kern="0" cap="none" spc="0" normalizeH="0" baseline="0" noProof="0" dirty="0">
              <a:ln>
                <a:noFill/>
              </a:ln>
              <a:solidFill>
                <a:srgbClr val="3C3C41"/>
              </a:solidFill>
              <a:effectLst/>
              <a:uLnTx/>
              <a:uFillTx/>
              <a:latin typeface="Segoe UI"/>
              <a:ea typeface="+mn-ea"/>
              <a:cs typeface="Segoe UI Semibold" panose="020B0702040204020203" pitchFamily="34" charset="0"/>
            </a:endParaRPr>
          </a:p>
        </p:txBody>
      </p:sp>
      <p:sp>
        <p:nvSpPr>
          <p:cNvPr id="30" name="Rectangle 29">
            <a:extLst>
              <a:ext uri="{FF2B5EF4-FFF2-40B4-BE49-F238E27FC236}">
                <a16:creationId xmlns:a16="http://schemas.microsoft.com/office/drawing/2014/main" id="{9E3E17B9-39A7-4490-80D1-802AF8906AC4}"/>
              </a:ext>
            </a:extLst>
          </p:cNvPr>
          <p:cNvSpPr/>
          <p:nvPr/>
        </p:nvSpPr>
        <p:spPr bwMode="auto">
          <a:xfrm>
            <a:off x="8080794" y="3155211"/>
            <a:ext cx="3639603" cy="19010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1218534" eaLnBrk="1" fontAlgn="base" latinLnBrk="0" hangingPunct="1">
              <a:lnSpc>
                <a:spcPct val="100000"/>
              </a:lnSpc>
              <a:spcBef>
                <a:spcPts val="1000"/>
              </a:spcBef>
              <a:spcAft>
                <a:spcPct val="0"/>
              </a:spcAft>
              <a:buClrTx/>
              <a:buSzTx/>
              <a:buFontTx/>
              <a:buNone/>
              <a:tabLst/>
              <a:defRPr/>
            </a:pPr>
            <a:r>
              <a:rPr kumimoji="0" lang="en-US" sz="2000" b="0" i="0" u="none" strike="noStrike" kern="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Delegated Admin</a:t>
            </a:r>
          </a:p>
          <a:p>
            <a:pPr marL="113665" marR="0" lvl="0" algn="ctr" defTabSz="1218534" eaLnBrk="1" fontAlgn="base" latinLnBrk="0" hangingPunct="1">
              <a:lnSpc>
                <a:spcPct val="100000"/>
              </a:lnSpc>
              <a:spcBef>
                <a:spcPts val="1000"/>
              </a:spcBef>
              <a:spcAft>
                <a:spcPct val="0"/>
              </a:spcAft>
              <a:buClrTx/>
              <a:buSzTx/>
              <a:tabLst/>
              <a:defRPr/>
            </a:pPr>
            <a:r>
              <a:rPr kumimoji="0" lang="en-US" sz="1800" b="0" i="0" u="none" strike="noStrike" kern="0" cap="none" spc="0" normalizeH="0" baseline="0" noProof="0" dirty="0">
                <a:ln>
                  <a:noFill/>
                </a:ln>
                <a:solidFill>
                  <a:srgbClr val="3C3C41"/>
                </a:solidFill>
                <a:effectLst/>
                <a:uLnTx/>
                <a:uFillTx/>
                <a:latin typeface="Segoe UI"/>
                <a:ea typeface="+mn-ea"/>
                <a:cs typeface="Segoe UI Semibold" panose="020B0702040204020203" pitchFamily="34" charset="0"/>
              </a:rPr>
              <a:t>Full administration to all</a:t>
            </a:r>
            <a:br>
              <a:rPr kumimoji="0" lang="en-US" sz="1800" b="0" i="0" u="none" strike="noStrike" kern="0" cap="none" spc="0" normalizeH="0" baseline="0" noProof="0" dirty="0">
                <a:ln>
                  <a:noFill/>
                </a:ln>
                <a:solidFill>
                  <a:srgbClr val="3C3C41"/>
                </a:solidFill>
                <a:effectLst/>
                <a:uLnTx/>
                <a:uFillTx/>
                <a:latin typeface="Segoe UI"/>
                <a:ea typeface="+mn-ea"/>
                <a:cs typeface="Segoe UI Semibold" panose="020B0702040204020203" pitchFamily="34" charset="0"/>
              </a:rPr>
            </a:br>
            <a:r>
              <a:rPr kumimoji="0" lang="en-US" sz="1800" b="0" i="0" u="none" strike="noStrike" kern="0" cap="none" spc="0" normalizeH="0" baseline="0" noProof="0" dirty="0">
                <a:ln>
                  <a:noFill/>
                </a:ln>
                <a:solidFill>
                  <a:srgbClr val="3C3C41"/>
                </a:solidFill>
                <a:effectLst/>
                <a:uLnTx/>
                <a:uFillTx/>
                <a:latin typeface="Segoe UI"/>
                <a:ea typeface="+mn-ea"/>
                <a:cs typeface="Segoe UI Semibold" panose="020B0702040204020203" pitchFamily="34" charset="0"/>
              </a:rPr>
              <a:t>services in tenant</a:t>
            </a:r>
            <a:endParaRPr lang="en-US" sz="1800" b="0" i="0" u="none" strike="noStrike" kern="0" cap="none" spc="0" normalizeH="0" baseline="0" noProof="0" dirty="0">
              <a:ln>
                <a:noFill/>
              </a:ln>
              <a:solidFill>
                <a:srgbClr val="3C3C41"/>
              </a:solidFill>
              <a:effectLst/>
              <a:uLnTx/>
              <a:uFillTx/>
              <a:latin typeface="Segoe UI"/>
              <a:cs typeface="Segoe UI Semibold" panose="020B0702040204020203" pitchFamily="34" charset="0"/>
            </a:endParaRPr>
          </a:p>
          <a:p>
            <a:pPr marL="113665" marR="0" lvl="0" algn="ctr" defTabSz="1218534" eaLnBrk="1" fontAlgn="base" latinLnBrk="0" hangingPunct="1">
              <a:lnSpc>
                <a:spcPct val="100000"/>
              </a:lnSpc>
              <a:spcBef>
                <a:spcPts val="1000"/>
              </a:spcBef>
              <a:spcAft>
                <a:spcPct val="0"/>
              </a:spcAft>
              <a:buClrTx/>
              <a:buSzTx/>
              <a:tabLst/>
              <a:defRPr/>
            </a:pPr>
            <a:r>
              <a:rPr kumimoji="0" lang="en-US" sz="1800" b="0" i="0" u="none" strike="noStrike" kern="0" cap="none" spc="0" normalizeH="0" baseline="0" noProof="0" dirty="0">
                <a:ln>
                  <a:noFill/>
                </a:ln>
                <a:solidFill>
                  <a:srgbClr val="3C3C41"/>
                </a:solidFill>
                <a:effectLst/>
                <a:uLnTx/>
                <a:uFillTx/>
                <a:latin typeface="Segoe UI"/>
                <a:ea typeface="+mn-ea"/>
                <a:cs typeface="Segoe UI Semibold" panose="020B0702040204020203" pitchFamily="34" charset="0"/>
              </a:rPr>
              <a:t>Used for partners to provide support to customers</a:t>
            </a:r>
            <a:endParaRPr lang="en-US" sz="1800" b="0" i="0" u="none" strike="noStrike" kern="0" cap="none" spc="0" normalizeH="0" baseline="0" noProof="0" dirty="0">
              <a:ln>
                <a:noFill/>
              </a:ln>
              <a:solidFill>
                <a:srgbClr val="3C3C41"/>
              </a:solidFill>
              <a:effectLst/>
              <a:uLnTx/>
              <a:uFillTx/>
              <a:latin typeface="Segoe UI"/>
              <a:cs typeface="Segoe UI Semibold" panose="020B0702040204020203" pitchFamily="34" charset="0"/>
            </a:endParaRPr>
          </a:p>
          <a:p>
            <a:pPr marL="113665" marR="0" lvl="0" algn="ctr" defTabSz="1218534" eaLnBrk="1" fontAlgn="base" latinLnBrk="0" hangingPunct="1">
              <a:lnSpc>
                <a:spcPct val="100000"/>
              </a:lnSpc>
              <a:spcBef>
                <a:spcPts val="1000"/>
              </a:spcBef>
              <a:spcAft>
                <a:spcPct val="0"/>
              </a:spcAft>
              <a:buClrTx/>
              <a:buSzTx/>
              <a:tabLst/>
              <a:defRPr/>
            </a:pPr>
            <a:r>
              <a:rPr kumimoji="0" lang="en-US" sz="1800" b="0" i="0" u="none" strike="noStrike" kern="0" cap="none" spc="0" normalizeH="0" baseline="0" noProof="0" dirty="0">
                <a:ln>
                  <a:noFill/>
                </a:ln>
                <a:solidFill>
                  <a:srgbClr val="3C3C41"/>
                </a:solidFill>
                <a:effectLst/>
                <a:uLnTx/>
                <a:uFillTx/>
                <a:latin typeface="Segoe UI"/>
                <a:ea typeface="+mn-ea"/>
                <a:cs typeface="Segoe UI Semibold" panose="020B0702040204020203" pitchFamily="34" charset="0"/>
              </a:rPr>
              <a:t>Full support for Power Platform</a:t>
            </a:r>
            <a:endParaRPr lang="en-US" sz="1800" b="0" i="0" u="none" strike="noStrike" kern="0" cap="none" spc="0" normalizeH="0" baseline="0" noProof="0" dirty="0">
              <a:ln>
                <a:noFill/>
              </a:ln>
              <a:solidFill>
                <a:srgbClr val="3C3C41"/>
              </a:solidFill>
              <a:effectLst/>
              <a:uLnTx/>
              <a:uFillTx/>
              <a:latin typeface="Segoe UI"/>
              <a:cs typeface="Segoe UI Semibold" panose="020B0702040204020203" pitchFamily="34" charset="0"/>
            </a:endParaRPr>
          </a:p>
        </p:txBody>
      </p:sp>
      <p:grpSp>
        <p:nvGrpSpPr>
          <p:cNvPr id="31" name="Group 30">
            <a:extLst>
              <a:ext uri="{FF2B5EF4-FFF2-40B4-BE49-F238E27FC236}">
                <a16:creationId xmlns:a16="http://schemas.microsoft.com/office/drawing/2014/main" id="{D595538E-5458-4A3E-A392-7A62D53A3CA0}"/>
              </a:ext>
            </a:extLst>
          </p:cNvPr>
          <p:cNvGrpSpPr/>
          <p:nvPr/>
        </p:nvGrpSpPr>
        <p:grpSpPr>
          <a:xfrm>
            <a:off x="1745917" y="1896836"/>
            <a:ext cx="1090973" cy="940493"/>
            <a:chOff x="465138" y="3075590"/>
            <a:chExt cx="1119632" cy="965200"/>
          </a:xfrm>
        </p:grpSpPr>
        <p:sp>
          <p:nvSpPr>
            <p:cNvPr id="32" name="Hexagon 31">
              <a:extLst>
                <a:ext uri="{FF2B5EF4-FFF2-40B4-BE49-F238E27FC236}">
                  <a16:creationId xmlns:a16="http://schemas.microsoft.com/office/drawing/2014/main" id="{E982A230-5A00-4D60-B961-0885587F44F2}"/>
                </a:ext>
              </a:extLst>
            </p:cNvPr>
            <p:cNvSpPr/>
            <p:nvPr/>
          </p:nvSpPr>
          <p:spPr bwMode="auto">
            <a:xfrm>
              <a:off x="465138" y="3075590"/>
              <a:ext cx="1119632" cy="965200"/>
            </a:xfrm>
            <a:prstGeom prst="hexagon">
              <a:avLst/>
            </a:prstGeom>
            <a:no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Hexagon 12">
              <a:extLst>
                <a:ext uri="{FF2B5EF4-FFF2-40B4-BE49-F238E27FC236}">
                  <a16:creationId xmlns:a16="http://schemas.microsoft.com/office/drawing/2014/main" id="{8E79B08F-DE25-48BF-8009-733017527426}"/>
                </a:ext>
              </a:extLst>
            </p:cNvPr>
            <p:cNvSpPr/>
            <p:nvPr/>
          </p:nvSpPr>
          <p:spPr bwMode="auto">
            <a:xfrm>
              <a:off x="706438" y="3075590"/>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cap="flat" cmpd="sng" algn="ctr">
              <a:solidFill>
                <a:srgbClr val="3C3C4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globe" title="Icon of the earth">
            <a:extLst>
              <a:ext uri="{FF2B5EF4-FFF2-40B4-BE49-F238E27FC236}">
                <a16:creationId xmlns:a16="http://schemas.microsoft.com/office/drawing/2014/main" id="{66615338-C471-4EC1-B1BE-6ACD478DF585}"/>
              </a:ext>
            </a:extLst>
          </p:cNvPr>
          <p:cNvSpPr>
            <a:spLocks noChangeAspect="1" noEditPoints="1"/>
          </p:cNvSpPr>
          <p:nvPr/>
        </p:nvSpPr>
        <p:spPr bwMode="auto">
          <a:xfrm>
            <a:off x="2060066" y="2134958"/>
            <a:ext cx="462673" cy="464247"/>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nvGrpSpPr>
          <p:cNvPr id="35" name="Group 34">
            <a:extLst>
              <a:ext uri="{FF2B5EF4-FFF2-40B4-BE49-F238E27FC236}">
                <a16:creationId xmlns:a16="http://schemas.microsoft.com/office/drawing/2014/main" id="{8D684CD1-0E8F-48B5-A855-1A1B5A4A1BC9}"/>
              </a:ext>
            </a:extLst>
          </p:cNvPr>
          <p:cNvGrpSpPr/>
          <p:nvPr/>
        </p:nvGrpSpPr>
        <p:grpSpPr>
          <a:xfrm>
            <a:off x="9355109" y="1896836"/>
            <a:ext cx="1090973" cy="940493"/>
            <a:chOff x="465138" y="5488513"/>
            <a:chExt cx="1119632" cy="965200"/>
          </a:xfrm>
        </p:grpSpPr>
        <p:sp>
          <p:nvSpPr>
            <p:cNvPr id="36" name="Hexagon 35">
              <a:extLst>
                <a:ext uri="{FF2B5EF4-FFF2-40B4-BE49-F238E27FC236}">
                  <a16:creationId xmlns:a16="http://schemas.microsoft.com/office/drawing/2014/main" id="{8E6E4443-3F47-45C4-954C-9BAFB4B215A7}"/>
                </a:ext>
              </a:extLst>
            </p:cNvPr>
            <p:cNvSpPr/>
            <p:nvPr/>
          </p:nvSpPr>
          <p:spPr bwMode="auto">
            <a:xfrm>
              <a:off x="465138" y="5488513"/>
              <a:ext cx="1119632" cy="965200"/>
            </a:xfrm>
            <a:prstGeom prst="hexagon">
              <a:avLst/>
            </a:prstGeom>
            <a:no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 name="Hexagon 12">
              <a:extLst>
                <a:ext uri="{FF2B5EF4-FFF2-40B4-BE49-F238E27FC236}">
                  <a16:creationId xmlns:a16="http://schemas.microsoft.com/office/drawing/2014/main" id="{6D2C9B54-DB73-400F-9BF1-B3AE8A9E2C62}"/>
                </a:ext>
              </a:extLst>
            </p:cNvPr>
            <p:cNvSpPr/>
            <p:nvPr/>
          </p:nvSpPr>
          <p:spPr bwMode="auto">
            <a:xfrm>
              <a:off x="706438" y="5488513"/>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cap="flat" cmpd="sng" algn="ctr">
              <a:solidFill>
                <a:srgbClr val="3C3C4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 name="manager" title="Icon of three people with lines connecting them">
            <a:extLst>
              <a:ext uri="{FF2B5EF4-FFF2-40B4-BE49-F238E27FC236}">
                <a16:creationId xmlns:a16="http://schemas.microsoft.com/office/drawing/2014/main" id="{AED35780-CA19-4776-B0C4-ACECCD98D096}"/>
              </a:ext>
            </a:extLst>
          </p:cNvPr>
          <p:cNvSpPr>
            <a:spLocks noChangeAspect="1" noEditPoints="1"/>
          </p:cNvSpPr>
          <p:nvPr/>
        </p:nvSpPr>
        <p:spPr bwMode="auto">
          <a:xfrm>
            <a:off x="9656796" y="2121349"/>
            <a:ext cx="487598" cy="49146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nvGrpSpPr>
          <p:cNvPr id="39" name="Group 38">
            <a:extLst>
              <a:ext uri="{FF2B5EF4-FFF2-40B4-BE49-F238E27FC236}">
                <a16:creationId xmlns:a16="http://schemas.microsoft.com/office/drawing/2014/main" id="{FA44B7DD-84EC-4F98-B0F9-0021EFC7967B}"/>
              </a:ext>
            </a:extLst>
          </p:cNvPr>
          <p:cNvGrpSpPr/>
          <p:nvPr/>
        </p:nvGrpSpPr>
        <p:grpSpPr>
          <a:xfrm>
            <a:off x="5550513" y="1896836"/>
            <a:ext cx="1090973" cy="940493"/>
            <a:chOff x="465138" y="4228191"/>
            <a:chExt cx="1119632" cy="965200"/>
          </a:xfrm>
        </p:grpSpPr>
        <p:sp>
          <p:nvSpPr>
            <p:cNvPr id="40" name="Hexagon 39">
              <a:extLst>
                <a:ext uri="{FF2B5EF4-FFF2-40B4-BE49-F238E27FC236}">
                  <a16:creationId xmlns:a16="http://schemas.microsoft.com/office/drawing/2014/main" id="{831F8BA8-D0EB-40FF-B041-F1CD21FED7E4}"/>
                </a:ext>
              </a:extLst>
            </p:cNvPr>
            <p:cNvSpPr/>
            <p:nvPr/>
          </p:nvSpPr>
          <p:spPr bwMode="auto">
            <a:xfrm>
              <a:off x="465138" y="4228191"/>
              <a:ext cx="1119632" cy="965200"/>
            </a:xfrm>
            <a:prstGeom prst="hexagon">
              <a:avLst/>
            </a:prstGeom>
            <a:no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Hexagon 12">
              <a:extLst>
                <a:ext uri="{FF2B5EF4-FFF2-40B4-BE49-F238E27FC236}">
                  <a16:creationId xmlns:a16="http://schemas.microsoft.com/office/drawing/2014/main" id="{6B4A6410-C38F-465A-935D-198ED02661E7}"/>
                </a:ext>
              </a:extLst>
            </p:cNvPr>
            <p:cNvSpPr/>
            <p:nvPr/>
          </p:nvSpPr>
          <p:spPr bwMode="auto">
            <a:xfrm>
              <a:off x="706438" y="4228191"/>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cap="flat" cmpd="sng" algn="ctr">
              <a:solidFill>
                <a:srgbClr val="3C3C4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tool" title="Icon of a skrewdriver and wrench">
            <a:extLst>
              <a:ext uri="{FF2B5EF4-FFF2-40B4-BE49-F238E27FC236}">
                <a16:creationId xmlns:a16="http://schemas.microsoft.com/office/drawing/2014/main" id="{20B40CC1-B1B9-4694-9ED9-D7FCF721AD8D}"/>
              </a:ext>
            </a:extLst>
          </p:cNvPr>
          <p:cNvSpPr>
            <a:spLocks noChangeAspect="1" noEditPoints="1"/>
          </p:cNvSpPr>
          <p:nvPr/>
        </p:nvSpPr>
        <p:spPr bwMode="auto">
          <a:xfrm>
            <a:off x="5895160" y="2084179"/>
            <a:ext cx="401681" cy="5658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3C3C4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43" name="Straight Connector 42">
            <a:extLst>
              <a:ext uri="{FF2B5EF4-FFF2-40B4-BE49-F238E27FC236}">
                <a16:creationId xmlns:a16="http://schemas.microsoft.com/office/drawing/2014/main" id="{2FEEFA2B-6D7B-4DA2-99FF-3549BA7A3580}"/>
              </a:ext>
            </a:extLst>
          </p:cNvPr>
          <p:cNvCxnSpPr>
            <a:cxnSpLocks/>
          </p:cNvCxnSpPr>
          <p:nvPr/>
        </p:nvCxnSpPr>
        <p:spPr>
          <a:xfrm>
            <a:off x="4193702" y="3155211"/>
            <a:ext cx="0" cy="1901096"/>
          </a:xfrm>
          <a:prstGeom prst="line">
            <a:avLst/>
          </a:prstGeom>
          <a:noFill/>
          <a:ln w="9525" cap="flat" cmpd="sng" algn="ctr">
            <a:solidFill>
              <a:srgbClr val="FFFFFF">
                <a:lumMod val="75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52870CC6-FF4D-4341-8145-3381F109D056}"/>
              </a:ext>
            </a:extLst>
          </p:cNvPr>
          <p:cNvCxnSpPr>
            <a:cxnSpLocks/>
          </p:cNvCxnSpPr>
          <p:nvPr/>
        </p:nvCxnSpPr>
        <p:spPr>
          <a:xfrm>
            <a:off x="7998299" y="3155211"/>
            <a:ext cx="0" cy="1901096"/>
          </a:xfrm>
          <a:prstGeom prst="line">
            <a:avLst/>
          </a:prstGeom>
          <a:noFill/>
          <a:ln w="9525" cap="flat" cmpd="sng" algn="ctr">
            <a:solidFill>
              <a:srgbClr val="FFFFFF">
                <a:lumMod val="75000"/>
              </a:srgbClr>
            </a:solidFill>
            <a:prstDash val="solid"/>
            <a:headEnd type="none"/>
            <a:tailEnd type="none"/>
          </a:ln>
          <a:effectLst/>
        </p:spPr>
      </p:cxnSp>
      <p:sp>
        <p:nvSpPr>
          <p:cNvPr id="3" name="Footer Placeholder 2">
            <a:extLst>
              <a:ext uri="{FF2B5EF4-FFF2-40B4-BE49-F238E27FC236}">
                <a16:creationId xmlns:a16="http://schemas.microsoft.com/office/drawing/2014/main" id="{85F4A45A-E756-6A71-A289-1674DC6EB05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3710409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4" grpId="0" animBg="1"/>
      <p:bldP spid="38" grpId="0"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Strategy for establishing secure environments </a:t>
            </a:r>
          </a:p>
        </p:txBody>
      </p:sp>
      <p:pic>
        <p:nvPicPr>
          <p:cNvPr id="3" name="Picture 2">
            <a:extLst>
              <a:ext uri="{FF2B5EF4-FFF2-40B4-BE49-F238E27FC236}">
                <a16:creationId xmlns:a16="http://schemas.microsoft.com/office/drawing/2014/main" id="{BA133BE5-BE59-402E-A108-F140929BA2E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2871"/>
          <a:stretch/>
        </p:blipFill>
        <p:spPr>
          <a:xfrm>
            <a:off x="301210" y="1081740"/>
            <a:ext cx="5060833" cy="5057548"/>
          </a:xfrm>
          <a:prstGeom prst="rect">
            <a:avLst/>
          </a:prstGeom>
        </p:spPr>
      </p:pic>
      <p:sp>
        <p:nvSpPr>
          <p:cNvPr id="4" name="TextBox 3">
            <a:extLst>
              <a:ext uri="{FF2B5EF4-FFF2-40B4-BE49-F238E27FC236}">
                <a16:creationId xmlns:a16="http://schemas.microsoft.com/office/drawing/2014/main" id="{41015A96-F451-4A97-AD22-7AC55374A67D}"/>
              </a:ext>
            </a:extLst>
          </p:cNvPr>
          <p:cNvSpPr txBox="1"/>
          <p:nvPr/>
        </p:nvSpPr>
        <p:spPr>
          <a:xfrm>
            <a:off x="5563401" y="1178427"/>
            <a:ext cx="6448927" cy="4760662"/>
          </a:xfrm>
          <a:prstGeom prst="rect">
            <a:avLst/>
          </a:prstGeom>
          <a:noFill/>
        </p:spPr>
        <p:txBody>
          <a:bodyPr wrap="square" lIns="0" tIns="0" rIns="0" bIns="0" rtlCol="0">
            <a:spAutoFit/>
          </a:bodyPr>
          <a:lstStyle/>
          <a:p>
            <a:pPr defTabSz="932573">
              <a:spcBef>
                <a:spcPts val="1224"/>
              </a:spcBef>
              <a:spcAft>
                <a:spcPts val="1224"/>
              </a:spcAft>
              <a:defRPr/>
            </a:pPr>
            <a:r>
              <a:rPr lang="en-US" sz="1836" b="1" dirty="0">
                <a:solidFill>
                  <a:srgbClr val="000000"/>
                </a:solidFill>
                <a:latin typeface="Segoe UI"/>
              </a:rPr>
              <a:t>Security checklist (</a:t>
            </a:r>
            <a:r>
              <a:rPr lang="en-US" sz="1836" b="1" dirty="0">
                <a:solidFill>
                  <a:srgbClr val="000000"/>
                </a:solidFill>
                <a:latin typeface="Segoe UI"/>
                <a:cs typeface="Raavi" panose="020B0502040204020203" pitchFamily="34" charset="0"/>
              </a:rPr>
              <a:t>learn more </a:t>
            </a:r>
            <a:r>
              <a:rPr lang="en-US" sz="1836" b="1" dirty="0">
                <a:solidFill>
                  <a:srgbClr val="000000"/>
                </a:solidFill>
                <a:latin typeface="Segoe UI"/>
                <a:cs typeface="Raavi" panose="020B0502040204020203" pitchFamily="34" charset="0"/>
                <a:hlinkClick r:id="rId5"/>
              </a:rPr>
              <a:t>here</a:t>
            </a:r>
            <a:r>
              <a:rPr lang="en-US" sz="1836" b="1" dirty="0">
                <a:solidFill>
                  <a:srgbClr val="000000"/>
                </a:solidFill>
                <a:latin typeface="Segoe UI"/>
                <a:cs typeface="Raavi" panose="020B0502040204020203" pitchFamily="34" charset="0"/>
              </a:rPr>
              <a:t>)</a:t>
            </a:r>
            <a:r>
              <a:rPr lang="en-US" sz="1836" b="1" dirty="0">
                <a:solidFill>
                  <a:srgbClr val="000000"/>
                </a:solidFill>
                <a:latin typeface="Segoe UI"/>
              </a:rPr>
              <a:t>:</a:t>
            </a:r>
          </a:p>
          <a:p>
            <a:pPr marL="349715" indent="-349715" defTabSz="932573">
              <a:spcBef>
                <a:spcPts val="600"/>
              </a:spcBef>
              <a:spcAft>
                <a:spcPts val="1200"/>
              </a:spcAft>
              <a:buFont typeface="Wingdings" panose="05000000000000000000" pitchFamily="2" charset="2"/>
              <a:buChar char="ü"/>
              <a:defRPr/>
            </a:pPr>
            <a:r>
              <a:rPr lang="en-US" sz="1600" dirty="0">
                <a:solidFill>
                  <a:srgbClr val="000000"/>
                </a:solidFill>
                <a:latin typeface="Segoe UI"/>
                <a:cs typeface="Raavi" panose="020B0502040204020203" pitchFamily="34" charset="0"/>
              </a:rPr>
              <a:t>Assign your admins the Power Platform service admin role.</a:t>
            </a:r>
          </a:p>
          <a:p>
            <a:pPr marL="349715" indent="-349715" defTabSz="932573">
              <a:spcBef>
                <a:spcPts val="600"/>
              </a:spcBef>
              <a:spcAft>
                <a:spcPts val="1200"/>
              </a:spcAft>
              <a:buFont typeface="Wingdings" panose="05000000000000000000" pitchFamily="2" charset="2"/>
              <a:buChar char="ü"/>
              <a:defRPr/>
            </a:pPr>
            <a:r>
              <a:rPr lang="en-US" sz="1600" dirty="0">
                <a:solidFill>
                  <a:srgbClr val="000000"/>
                </a:solidFill>
                <a:latin typeface="Segoe UI"/>
                <a:cs typeface="Raavi" panose="020B0502040204020203" pitchFamily="34" charset="0"/>
              </a:rPr>
              <a:t>Restrict the creation of net-new trial and production environments to admins.</a:t>
            </a:r>
          </a:p>
          <a:p>
            <a:pPr marL="349715" indent="-349715" defTabSz="932573">
              <a:spcBef>
                <a:spcPts val="600"/>
              </a:spcBef>
              <a:spcAft>
                <a:spcPts val="1200"/>
              </a:spcAft>
              <a:buFont typeface="Wingdings" panose="05000000000000000000" pitchFamily="2" charset="2"/>
              <a:buChar char="ü"/>
              <a:defRPr/>
            </a:pPr>
            <a:r>
              <a:rPr lang="en-US" sz="1600" dirty="0">
                <a:solidFill>
                  <a:srgbClr val="000000"/>
                </a:solidFill>
                <a:latin typeface="Segoe UI"/>
                <a:cs typeface="Raavi" panose="020B0502040204020203" pitchFamily="34" charset="0"/>
              </a:rPr>
              <a:t>Treat the default environment as a ‘</a:t>
            </a:r>
            <a:r>
              <a:rPr lang="en-US" sz="1600" u="sng" dirty="0">
                <a:solidFill>
                  <a:srgbClr val="000000"/>
                </a:solidFill>
                <a:latin typeface="Segoe UI"/>
                <a:cs typeface="Raavi" panose="020B0502040204020203" pitchFamily="34" charset="0"/>
              </a:rPr>
              <a:t>Personal productivity</a:t>
            </a:r>
            <a:r>
              <a:rPr lang="en-US" sz="1600" dirty="0">
                <a:solidFill>
                  <a:srgbClr val="000000"/>
                </a:solidFill>
                <a:latin typeface="Segoe UI"/>
                <a:cs typeface="Raavi" panose="020B0502040204020203" pitchFamily="34" charset="0"/>
              </a:rPr>
              <a:t>’ environment.</a:t>
            </a:r>
          </a:p>
          <a:p>
            <a:pPr marL="349715" indent="-349715" defTabSz="932573">
              <a:spcBef>
                <a:spcPts val="600"/>
              </a:spcBef>
              <a:spcAft>
                <a:spcPts val="1200"/>
              </a:spcAft>
              <a:buFont typeface="Wingdings" panose="05000000000000000000" pitchFamily="2" charset="2"/>
              <a:buChar char="ü"/>
              <a:defRPr/>
            </a:pPr>
            <a:r>
              <a:rPr lang="en-US" sz="1600" dirty="0">
                <a:solidFill>
                  <a:srgbClr val="000000"/>
                </a:solidFill>
                <a:latin typeface="Segoe UI"/>
                <a:cs typeface="Raavi" panose="020B0502040204020203" pitchFamily="34" charset="0"/>
              </a:rPr>
              <a:t>Establish a process for requesting access to or creation of environments.</a:t>
            </a:r>
          </a:p>
          <a:p>
            <a:pPr marL="816002" lvl="1" indent="-349715" defTabSz="932573">
              <a:spcBef>
                <a:spcPts val="600"/>
              </a:spcBef>
              <a:spcAft>
                <a:spcPts val="1200"/>
              </a:spcAft>
              <a:buFont typeface="Wingdings" panose="05000000000000000000" pitchFamily="2" charset="2"/>
              <a:buChar char="§"/>
              <a:defRPr/>
            </a:pPr>
            <a:r>
              <a:rPr lang="en-US" sz="1400" dirty="0">
                <a:solidFill>
                  <a:srgbClr val="000000"/>
                </a:solidFill>
                <a:latin typeface="Segoe UI"/>
                <a:cs typeface="Raavi" panose="020B0502040204020203" pitchFamily="34" charset="0"/>
              </a:rPr>
              <a:t>Dev/Test/Production environments for specific business groups/ applications.</a:t>
            </a:r>
          </a:p>
          <a:p>
            <a:pPr marL="816002" lvl="1" indent="-349715" defTabSz="932573">
              <a:spcBef>
                <a:spcPts val="600"/>
              </a:spcBef>
              <a:spcAft>
                <a:spcPts val="1200"/>
              </a:spcAft>
              <a:buFont typeface="Wingdings" panose="05000000000000000000" pitchFamily="2" charset="2"/>
              <a:buChar char="§"/>
              <a:defRPr/>
            </a:pPr>
            <a:r>
              <a:rPr lang="en-US" sz="1400" dirty="0">
                <a:solidFill>
                  <a:srgbClr val="000000"/>
                </a:solidFill>
                <a:latin typeface="Segoe UI"/>
                <a:cs typeface="Raavi" panose="020B0502040204020203" pitchFamily="34" charset="0"/>
              </a:rPr>
              <a:t>Individual-use environments for POCs and trainings.</a:t>
            </a:r>
          </a:p>
          <a:p>
            <a:pPr marL="349715" indent="-349715" defTabSz="932573">
              <a:spcBef>
                <a:spcPts val="600"/>
              </a:spcBef>
              <a:spcAft>
                <a:spcPts val="1200"/>
              </a:spcAft>
              <a:buFont typeface="Wingdings" panose="05000000000000000000" pitchFamily="2" charset="2"/>
              <a:buChar char="ü"/>
              <a:defRPr/>
            </a:pPr>
            <a:r>
              <a:rPr lang="en-US" sz="1600" dirty="0">
                <a:solidFill>
                  <a:srgbClr val="000000"/>
                </a:solidFill>
                <a:latin typeface="Segoe UI"/>
                <a:cs typeface="Raavi" panose="020B0502040204020203" pitchFamily="34" charset="0"/>
              </a:rPr>
              <a:t>Establish Tenant and Environment level Data Loss Prevention (DLP) policies (discussed in more detail in DLP module)</a:t>
            </a:r>
          </a:p>
        </p:txBody>
      </p:sp>
      <p:sp>
        <p:nvSpPr>
          <p:cNvPr id="5" name="TextBox 4">
            <a:extLst>
              <a:ext uri="{FF2B5EF4-FFF2-40B4-BE49-F238E27FC236}">
                <a16:creationId xmlns:a16="http://schemas.microsoft.com/office/drawing/2014/main" id="{D3221178-9CF1-445F-9AA2-1F30040E21D8}"/>
              </a:ext>
            </a:extLst>
          </p:cNvPr>
          <p:cNvSpPr txBox="1"/>
          <p:nvPr/>
        </p:nvSpPr>
        <p:spPr>
          <a:xfrm>
            <a:off x="301210" y="6220121"/>
            <a:ext cx="4860833" cy="456730"/>
          </a:xfrm>
          <a:prstGeom prst="rect">
            <a:avLst/>
          </a:prstGeom>
          <a:noFill/>
        </p:spPr>
        <p:txBody>
          <a:bodyPr wrap="square" lIns="186521" tIns="149217" rIns="186521" bIns="149217" rtlCol="0">
            <a:spAutoFit/>
          </a:bodyPr>
          <a:lstStyle/>
          <a:p>
            <a:pPr algn="ctr" defTabSz="932573">
              <a:lnSpc>
                <a:spcPct val="90000"/>
              </a:lnSpc>
              <a:spcAft>
                <a:spcPts val="612"/>
              </a:spcAft>
              <a:defRPr/>
            </a:pPr>
            <a:r>
              <a:rPr lang="en-US" sz="1122" b="1" dirty="0">
                <a:gradFill>
                  <a:gsLst>
                    <a:gs pos="2917">
                      <a:srgbClr val="000000"/>
                    </a:gs>
                    <a:gs pos="30000">
                      <a:srgbClr val="000000"/>
                    </a:gs>
                  </a:gsLst>
                  <a:lin ang="5400000" scaled="0"/>
                </a:gradFill>
                <a:latin typeface="Segoe UI"/>
              </a:rPr>
              <a:t>Visual representation of an environment strategy at work.</a:t>
            </a:r>
          </a:p>
        </p:txBody>
      </p:sp>
      <p:sp>
        <p:nvSpPr>
          <p:cNvPr id="6" name="Footer Placeholder 2">
            <a:extLst>
              <a:ext uri="{FF2B5EF4-FFF2-40B4-BE49-F238E27FC236}">
                <a16:creationId xmlns:a16="http://schemas.microsoft.com/office/drawing/2014/main" id="{7202A85D-3E17-0F61-2BD8-EE320D5AF89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1991930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Looking inside environments</a:t>
            </a:r>
          </a:p>
        </p:txBody>
      </p:sp>
      <p:sp>
        <p:nvSpPr>
          <p:cNvPr id="110" name="Rectangle 109">
            <a:extLst>
              <a:ext uri="{FF2B5EF4-FFF2-40B4-BE49-F238E27FC236}">
                <a16:creationId xmlns:a16="http://schemas.microsoft.com/office/drawing/2014/main" id="{A9AC2E82-CC2D-4D3A-9C01-65CF1EFBDAA0}"/>
              </a:ext>
            </a:extLst>
          </p:cNvPr>
          <p:cNvSpPr/>
          <p:nvPr/>
        </p:nvSpPr>
        <p:spPr>
          <a:xfrm>
            <a:off x="3714015" y="5530750"/>
            <a:ext cx="6703495" cy="1234232"/>
          </a:xfrm>
          <a:prstGeom prst="rect">
            <a:avLst/>
          </a:prstGeom>
          <a:noFill/>
          <a:ln w="12700" cap="flat" cmpd="sng" algn="ctr">
            <a:solidFill>
              <a:srgbClr val="FFFFFF">
                <a:lumMod val="75000"/>
              </a:srgbClr>
            </a:solidFill>
            <a:prstDash val="solid"/>
          </a:ln>
          <a:effectLst/>
        </p:spPr>
        <p:style>
          <a:lnRef idx="0">
            <a:scrgbClr r="0" g="0" b="0"/>
          </a:lnRef>
          <a:fillRef idx="0">
            <a:scrgbClr r="0" g="0" b="0"/>
          </a:fillRef>
          <a:effectRef idx="0">
            <a:scrgbClr r="0" g="0" b="0"/>
          </a:effectRef>
          <a:fontRef idx="major"/>
        </p:style>
        <p:txBody>
          <a:bodyPr rtlCol="0" anchor="b"/>
          <a:lstStyle/>
          <a:p>
            <a:pPr marL="0" marR="0" lvl="0" indent="0" algn="r" defTabSz="1218936"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3C3C41"/>
                </a:solidFill>
                <a:effectLst/>
                <a:uLnTx/>
                <a:uFillTx/>
                <a:latin typeface="Segoe UI Semibold"/>
                <a:ea typeface="+mn-ea"/>
                <a:cs typeface="+mn-cs"/>
              </a:rPr>
              <a:t>On Premise Systems</a:t>
            </a:r>
          </a:p>
        </p:txBody>
      </p:sp>
      <p:sp>
        <p:nvSpPr>
          <p:cNvPr id="112" name="Rectangle 111">
            <a:extLst>
              <a:ext uri="{FF2B5EF4-FFF2-40B4-BE49-F238E27FC236}">
                <a16:creationId xmlns:a16="http://schemas.microsoft.com/office/drawing/2014/main" id="{693E87EE-AB3D-40B7-B967-DB12632BAB80}"/>
              </a:ext>
            </a:extLst>
          </p:cNvPr>
          <p:cNvSpPr/>
          <p:nvPr/>
        </p:nvSpPr>
        <p:spPr>
          <a:xfrm>
            <a:off x="6189900" y="5639535"/>
            <a:ext cx="1774672" cy="347864"/>
          </a:xfrm>
          <a:prstGeom prst="rect">
            <a:avLst/>
          </a:prstGeom>
          <a:solidFill>
            <a:srgbClr val="FFFFFF">
              <a:lumMod val="50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bold"/>
                <a:ea typeface="+mn-ea"/>
                <a:cs typeface="+mn-cs"/>
              </a:rPr>
              <a:t>Databases</a:t>
            </a:r>
          </a:p>
        </p:txBody>
      </p:sp>
      <p:sp>
        <p:nvSpPr>
          <p:cNvPr id="114" name="Rectangle 113">
            <a:extLst>
              <a:ext uri="{FF2B5EF4-FFF2-40B4-BE49-F238E27FC236}">
                <a16:creationId xmlns:a16="http://schemas.microsoft.com/office/drawing/2014/main" id="{6A31C176-0D7B-45A2-87E1-F57CC0F3D115}"/>
              </a:ext>
            </a:extLst>
          </p:cNvPr>
          <p:cNvSpPr/>
          <p:nvPr/>
        </p:nvSpPr>
        <p:spPr>
          <a:xfrm>
            <a:off x="4312703" y="5639535"/>
            <a:ext cx="1739879" cy="796360"/>
          </a:xfrm>
          <a:prstGeom prst="rect">
            <a:avLst/>
          </a:prstGeom>
          <a:solidFill>
            <a:srgbClr val="FFFFFF">
              <a:lumMod val="75000"/>
            </a:srgbClr>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a:ln>
                  <a:noFill/>
                </a:ln>
                <a:solidFill>
                  <a:srgbClr val="3C3C41"/>
                </a:solidFill>
                <a:effectLst/>
                <a:uLnTx/>
                <a:uFillTx/>
                <a:latin typeface="Segoe UI Semibold"/>
                <a:ea typeface="+mn-ea"/>
                <a:cs typeface="+mn-cs"/>
              </a:rPr>
              <a:t>On Premise Gateway(s)</a:t>
            </a:r>
          </a:p>
        </p:txBody>
      </p:sp>
      <p:sp>
        <p:nvSpPr>
          <p:cNvPr id="116" name="Rectangle 115">
            <a:extLst>
              <a:ext uri="{FF2B5EF4-FFF2-40B4-BE49-F238E27FC236}">
                <a16:creationId xmlns:a16="http://schemas.microsoft.com/office/drawing/2014/main" id="{58244164-C958-4C0C-8329-04ED87B8B184}"/>
              </a:ext>
            </a:extLst>
          </p:cNvPr>
          <p:cNvSpPr/>
          <p:nvPr/>
        </p:nvSpPr>
        <p:spPr>
          <a:xfrm>
            <a:off x="8089599" y="5630392"/>
            <a:ext cx="1774672" cy="347864"/>
          </a:xfrm>
          <a:prstGeom prst="rect">
            <a:avLst/>
          </a:prstGeom>
          <a:solidFill>
            <a:srgbClr val="FFFFFF">
              <a:lumMod val="50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bold"/>
                <a:ea typeface="+mn-ea"/>
                <a:cs typeface="+mn-cs"/>
              </a:rPr>
              <a:t>Web API</a:t>
            </a:r>
          </a:p>
        </p:txBody>
      </p:sp>
      <p:sp>
        <p:nvSpPr>
          <p:cNvPr id="118" name="Rectangle 117">
            <a:extLst>
              <a:ext uri="{FF2B5EF4-FFF2-40B4-BE49-F238E27FC236}">
                <a16:creationId xmlns:a16="http://schemas.microsoft.com/office/drawing/2014/main" id="{F6B74FA3-960A-4877-8E6D-38CFBEA948B8}"/>
              </a:ext>
            </a:extLst>
          </p:cNvPr>
          <p:cNvSpPr/>
          <p:nvPr/>
        </p:nvSpPr>
        <p:spPr>
          <a:xfrm>
            <a:off x="6189900" y="6088031"/>
            <a:ext cx="1774672" cy="347864"/>
          </a:xfrm>
          <a:prstGeom prst="rect">
            <a:avLst/>
          </a:prstGeom>
          <a:solidFill>
            <a:srgbClr val="FFFFFF">
              <a:lumMod val="50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bold"/>
                <a:ea typeface="+mn-ea"/>
                <a:cs typeface="+mn-cs"/>
              </a:rPr>
              <a:t>SharePoint Data </a:t>
            </a:r>
          </a:p>
        </p:txBody>
      </p:sp>
      <p:sp>
        <p:nvSpPr>
          <p:cNvPr id="120" name="Rectangle 119">
            <a:extLst>
              <a:ext uri="{FF2B5EF4-FFF2-40B4-BE49-F238E27FC236}">
                <a16:creationId xmlns:a16="http://schemas.microsoft.com/office/drawing/2014/main" id="{3632F077-8FE0-41C3-BF80-44E11A7F30DC}"/>
              </a:ext>
            </a:extLst>
          </p:cNvPr>
          <p:cNvSpPr/>
          <p:nvPr/>
        </p:nvSpPr>
        <p:spPr>
          <a:xfrm>
            <a:off x="8089599" y="6088031"/>
            <a:ext cx="1774672" cy="347864"/>
          </a:xfrm>
          <a:prstGeom prst="rect">
            <a:avLst/>
          </a:prstGeom>
          <a:solidFill>
            <a:srgbClr val="FFFFFF">
              <a:lumMod val="50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a:ln>
                  <a:noFill/>
                </a:ln>
                <a:solidFill>
                  <a:srgbClr val="FFFFFF"/>
                </a:solidFill>
                <a:effectLst/>
                <a:uLnTx/>
                <a:uFillTx/>
                <a:latin typeface="Segoe UI Semibold"/>
                <a:ea typeface="+mn-ea"/>
                <a:cs typeface="+mn-cs"/>
              </a:rPr>
              <a:t>File Storage</a:t>
            </a:r>
          </a:p>
        </p:txBody>
      </p:sp>
      <p:sp>
        <p:nvSpPr>
          <p:cNvPr id="122" name="Rectangle 121">
            <a:extLst>
              <a:ext uri="{FF2B5EF4-FFF2-40B4-BE49-F238E27FC236}">
                <a16:creationId xmlns:a16="http://schemas.microsoft.com/office/drawing/2014/main" id="{44EFFDBA-E0C9-4211-894D-4231C29B29B2}"/>
              </a:ext>
            </a:extLst>
          </p:cNvPr>
          <p:cNvSpPr/>
          <p:nvPr/>
        </p:nvSpPr>
        <p:spPr>
          <a:xfrm>
            <a:off x="2234798" y="4382811"/>
            <a:ext cx="7756824" cy="1006556"/>
          </a:xfrm>
          <a:prstGeom prst="rect">
            <a:avLst/>
          </a:prstGeom>
          <a:solidFill>
            <a:srgbClr val="006256"/>
          </a:solidFill>
          <a:ln w="10795" cap="flat" cmpd="sng" algn="ctr">
            <a:noFill/>
            <a:prstDash val="solid"/>
          </a:ln>
          <a:effectLst/>
        </p:spPr>
        <p:style>
          <a:lnRef idx="0">
            <a:scrgbClr r="0" g="0" b="0"/>
          </a:lnRef>
          <a:fillRef idx="0">
            <a:scrgbClr r="0" g="0" b="0"/>
          </a:fillRef>
          <a:effectRef idx="0">
            <a:scrgbClr r="0" g="0" b="0"/>
          </a:effectRef>
          <a:fontRef idx="major"/>
        </p:style>
        <p:txBody>
          <a:bodyPr bIns="91427" rtlCol="0" anchor="b"/>
          <a:lstStyle/>
          <a:p>
            <a:pPr marL="0" marR="0" lvl="0" indent="0" defTabSz="1218936"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FFFFFF"/>
                </a:solidFill>
                <a:effectLst/>
                <a:uLnTx/>
                <a:uFillTx/>
                <a:latin typeface="Segoe UI Semibold"/>
                <a:ea typeface="+mn-ea"/>
                <a:cs typeface="+mn-cs"/>
              </a:rPr>
              <a:t>Microsoft Azure </a:t>
            </a:r>
          </a:p>
        </p:txBody>
      </p:sp>
      <p:sp>
        <p:nvSpPr>
          <p:cNvPr id="124" name="Rectangle 123">
            <a:extLst>
              <a:ext uri="{FF2B5EF4-FFF2-40B4-BE49-F238E27FC236}">
                <a16:creationId xmlns:a16="http://schemas.microsoft.com/office/drawing/2014/main" id="{F37B29D1-85AC-4C1E-A798-62A2ED6BAA6C}"/>
              </a:ext>
            </a:extLst>
          </p:cNvPr>
          <p:cNvSpPr/>
          <p:nvPr/>
        </p:nvSpPr>
        <p:spPr>
          <a:xfrm>
            <a:off x="6189900" y="4478407"/>
            <a:ext cx="1774672" cy="347864"/>
          </a:xfrm>
          <a:prstGeom prst="rect">
            <a:avLst/>
          </a:prstGeom>
          <a:solidFill>
            <a:srgbClr val="EBEBEB"/>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3C3C41"/>
                </a:solidFill>
                <a:effectLst/>
                <a:uLnTx/>
                <a:uFillTx/>
                <a:latin typeface="Segoe UI Semibold"/>
                <a:ea typeface="+mn-ea"/>
                <a:cs typeface="+mn-cs"/>
              </a:rPr>
              <a:t>Logic Apps</a:t>
            </a:r>
          </a:p>
        </p:txBody>
      </p:sp>
      <p:sp>
        <p:nvSpPr>
          <p:cNvPr id="126" name="Rectangle 125">
            <a:extLst>
              <a:ext uri="{FF2B5EF4-FFF2-40B4-BE49-F238E27FC236}">
                <a16:creationId xmlns:a16="http://schemas.microsoft.com/office/drawing/2014/main" id="{24AC8270-BD16-427F-B7F0-2AE22B8F84EE}"/>
              </a:ext>
            </a:extLst>
          </p:cNvPr>
          <p:cNvSpPr/>
          <p:nvPr/>
        </p:nvSpPr>
        <p:spPr>
          <a:xfrm>
            <a:off x="8089599" y="4478407"/>
            <a:ext cx="1774672" cy="347864"/>
          </a:xfrm>
          <a:prstGeom prst="rect">
            <a:avLst/>
          </a:prstGeom>
          <a:solidFill>
            <a:srgbClr val="EBEBEB"/>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3C3C41"/>
                </a:solidFill>
                <a:effectLst/>
                <a:uLnTx/>
                <a:uFillTx/>
                <a:latin typeface="Segoe UI Semibold"/>
                <a:ea typeface="+mn-ea"/>
                <a:cs typeface="+mn-cs"/>
              </a:rPr>
              <a:t>Functions</a:t>
            </a:r>
          </a:p>
        </p:txBody>
      </p:sp>
      <p:sp>
        <p:nvSpPr>
          <p:cNvPr id="128" name="Rectangle 127">
            <a:extLst>
              <a:ext uri="{FF2B5EF4-FFF2-40B4-BE49-F238E27FC236}">
                <a16:creationId xmlns:a16="http://schemas.microsoft.com/office/drawing/2014/main" id="{51C43477-A1D3-4A68-A92B-7525C53E416A}"/>
              </a:ext>
            </a:extLst>
          </p:cNvPr>
          <p:cNvSpPr/>
          <p:nvPr/>
        </p:nvSpPr>
        <p:spPr>
          <a:xfrm>
            <a:off x="6189900" y="4922479"/>
            <a:ext cx="1774672" cy="347864"/>
          </a:xfrm>
          <a:prstGeom prst="rect">
            <a:avLst/>
          </a:prstGeom>
          <a:solidFill>
            <a:srgbClr val="EBEBEB"/>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3C3C41"/>
                </a:solidFill>
                <a:effectLst/>
                <a:uLnTx/>
                <a:uFillTx/>
                <a:latin typeface="Segoe UI Semibold"/>
                <a:ea typeface="+mn-ea"/>
                <a:cs typeface="+mn-cs"/>
              </a:rPr>
              <a:t>Management API</a:t>
            </a:r>
          </a:p>
        </p:txBody>
      </p:sp>
      <p:sp>
        <p:nvSpPr>
          <p:cNvPr id="130" name="Rectangle 129">
            <a:extLst>
              <a:ext uri="{FF2B5EF4-FFF2-40B4-BE49-F238E27FC236}">
                <a16:creationId xmlns:a16="http://schemas.microsoft.com/office/drawing/2014/main" id="{FE5BA8A3-62E0-4B1B-B6A6-5A9FFB02E680}"/>
              </a:ext>
            </a:extLst>
          </p:cNvPr>
          <p:cNvSpPr/>
          <p:nvPr/>
        </p:nvSpPr>
        <p:spPr>
          <a:xfrm>
            <a:off x="8089599" y="4913931"/>
            <a:ext cx="1774672" cy="347864"/>
          </a:xfrm>
          <a:prstGeom prst="rect">
            <a:avLst/>
          </a:prstGeom>
          <a:solidFill>
            <a:srgbClr val="EBEBEB"/>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3C3C41"/>
                </a:solidFill>
                <a:effectLst/>
                <a:uLnTx/>
                <a:uFillTx/>
                <a:latin typeface="Segoe UI Semibold"/>
                <a:ea typeface="+mn-ea"/>
                <a:cs typeface="+mn-cs"/>
              </a:rPr>
              <a:t>Storage</a:t>
            </a:r>
          </a:p>
        </p:txBody>
      </p:sp>
      <p:sp>
        <p:nvSpPr>
          <p:cNvPr id="132" name="Rectangle 131">
            <a:extLst>
              <a:ext uri="{FF2B5EF4-FFF2-40B4-BE49-F238E27FC236}">
                <a16:creationId xmlns:a16="http://schemas.microsoft.com/office/drawing/2014/main" id="{BA2EC415-E490-44D1-95F4-A3C28310E999}"/>
              </a:ext>
            </a:extLst>
          </p:cNvPr>
          <p:cNvSpPr/>
          <p:nvPr/>
        </p:nvSpPr>
        <p:spPr>
          <a:xfrm>
            <a:off x="2345840" y="4478407"/>
            <a:ext cx="1774672" cy="347864"/>
          </a:xfrm>
          <a:prstGeom prst="rect">
            <a:avLst/>
          </a:prstGeom>
          <a:solidFill>
            <a:srgbClr val="EBEBEB"/>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3C3C41"/>
                </a:solidFill>
                <a:effectLst/>
                <a:uLnTx/>
                <a:uFillTx/>
                <a:latin typeface="Segoe UI Semibold"/>
                <a:ea typeface="+mn-ea"/>
                <a:cs typeface="+mn-cs"/>
              </a:rPr>
              <a:t>Azure AD</a:t>
            </a:r>
          </a:p>
        </p:txBody>
      </p:sp>
      <p:sp>
        <p:nvSpPr>
          <p:cNvPr id="134" name="Rectangle 133">
            <a:extLst>
              <a:ext uri="{FF2B5EF4-FFF2-40B4-BE49-F238E27FC236}">
                <a16:creationId xmlns:a16="http://schemas.microsoft.com/office/drawing/2014/main" id="{1177FA4D-CFDF-44FA-9754-30B2C2957EF2}"/>
              </a:ext>
            </a:extLst>
          </p:cNvPr>
          <p:cNvSpPr/>
          <p:nvPr/>
        </p:nvSpPr>
        <p:spPr>
          <a:xfrm>
            <a:off x="4312703" y="4478406"/>
            <a:ext cx="1739879" cy="796360"/>
          </a:xfrm>
          <a:prstGeom prst="rect">
            <a:avLst/>
          </a:prstGeom>
          <a:solidFill>
            <a:srgbClr val="008272">
              <a:lumMod val="50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a:ea typeface="+mn-ea"/>
                <a:cs typeface="+mn-cs"/>
              </a:rPr>
              <a:t>Data Gateway(s)</a:t>
            </a:r>
          </a:p>
        </p:txBody>
      </p:sp>
      <p:sp>
        <p:nvSpPr>
          <p:cNvPr id="136" name="Rectangle 135">
            <a:extLst>
              <a:ext uri="{FF2B5EF4-FFF2-40B4-BE49-F238E27FC236}">
                <a16:creationId xmlns:a16="http://schemas.microsoft.com/office/drawing/2014/main" id="{18122667-9E97-44E3-96E0-662F54BCA37C}"/>
              </a:ext>
            </a:extLst>
          </p:cNvPr>
          <p:cNvSpPr/>
          <p:nvPr/>
        </p:nvSpPr>
        <p:spPr>
          <a:xfrm>
            <a:off x="3714016" y="1447899"/>
            <a:ext cx="1494098" cy="2789609"/>
          </a:xfrm>
          <a:prstGeom prst="rect">
            <a:avLst/>
          </a:prstGeom>
          <a:solidFill>
            <a:srgbClr val="30E5D0">
              <a:lumMod val="50000"/>
            </a:srgbClr>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t"/>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Segoe UI Semibold"/>
                <a:ea typeface="+mn-ea"/>
                <a:cs typeface="+mn-cs"/>
              </a:rPr>
              <a:t>PowerApps</a:t>
            </a:r>
          </a:p>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Segoe UI Semibold"/>
                <a:ea typeface="+mn-ea"/>
                <a:cs typeface="+mn-cs"/>
              </a:rPr>
              <a:t>Default</a:t>
            </a:r>
          </a:p>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Segoe UI Semibold"/>
                <a:ea typeface="+mn-ea"/>
                <a:cs typeface="+mn-cs"/>
              </a:rPr>
              <a:t>Environment</a:t>
            </a:r>
          </a:p>
        </p:txBody>
      </p:sp>
      <p:sp>
        <p:nvSpPr>
          <p:cNvPr id="138" name="Rectangle 137">
            <a:extLst>
              <a:ext uri="{FF2B5EF4-FFF2-40B4-BE49-F238E27FC236}">
                <a16:creationId xmlns:a16="http://schemas.microsoft.com/office/drawing/2014/main" id="{2C1C5060-D6B4-4F2A-A88C-893169618669}"/>
              </a:ext>
            </a:extLst>
          </p:cNvPr>
          <p:cNvSpPr/>
          <p:nvPr/>
        </p:nvSpPr>
        <p:spPr>
          <a:xfrm>
            <a:off x="2233908" y="1447898"/>
            <a:ext cx="1494098" cy="2789609"/>
          </a:xfrm>
          <a:prstGeom prst="rect">
            <a:avLst/>
          </a:prstGeom>
          <a:solidFill>
            <a:srgbClr val="FFFFFF">
              <a:lumMod val="85000"/>
            </a:srgbClr>
          </a:solidFill>
          <a:ln w="10795" cap="flat" cmpd="sng" algn="ctr">
            <a:noFill/>
            <a:prstDash val="solid"/>
          </a:ln>
          <a:effectLst/>
        </p:spPr>
        <p:style>
          <a:lnRef idx="0">
            <a:scrgbClr r="0" g="0" b="0"/>
          </a:lnRef>
          <a:fillRef idx="0">
            <a:scrgbClr r="0" g="0" b="0"/>
          </a:fillRef>
          <a:effectRef idx="0">
            <a:scrgbClr r="0" g="0" b="0"/>
          </a:effectRef>
          <a:fontRef idx="major"/>
        </p:style>
        <p:txBody>
          <a:bodyPr lIns="91427" rIns="91427" rtlCol="0" anchor="t"/>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3C3C41"/>
                </a:solidFill>
                <a:effectLst/>
                <a:uLnTx/>
                <a:uFillTx/>
                <a:latin typeface="Segoe UI Semibold"/>
                <a:ea typeface="+mn-ea"/>
                <a:cs typeface="+mn-cs"/>
              </a:rPr>
              <a:t>Azure AD</a:t>
            </a:r>
          </a:p>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3C3C41"/>
                </a:solidFill>
                <a:effectLst/>
                <a:uLnTx/>
                <a:uFillTx/>
                <a:latin typeface="Segoe UI Semibold"/>
                <a:ea typeface="+mn-ea"/>
                <a:cs typeface="+mn-cs"/>
              </a:rPr>
              <a:t>Tenant</a:t>
            </a:r>
          </a:p>
        </p:txBody>
      </p:sp>
      <p:sp>
        <p:nvSpPr>
          <p:cNvPr id="140" name="Rectangle 139">
            <a:extLst>
              <a:ext uri="{FF2B5EF4-FFF2-40B4-BE49-F238E27FC236}">
                <a16:creationId xmlns:a16="http://schemas.microsoft.com/office/drawing/2014/main" id="{C23196B3-8447-405D-BCB6-8CA55C8C33EE}"/>
              </a:ext>
            </a:extLst>
          </p:cNvPr>
          <p:cNvSpPr/>
          <p:nvPr/>
        </p:nvSpPr>
        <p:spPr>
          <a:xfrm>
            <a:off x="3940045" y="2264437"/>
            <a:ext cx="1042041" cy="332882"/>
          </a:xfrm>
          <a:prstGeom prst="rect">
            <a:avLst/>
          </a:prstGeom>
          <a:solidFill>
            <a:srgbClr val="008272">
              <a:lumMod val="40000"/>
              <a:lumOff val="60000"/>
              <a:alpha val="80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000000"/>
                </a:solidFill>
                <a:effectLst/>
                <a:uLnTx/>
                <a:uFillTx/>
                <a:latin typeface="Segoe UI Semibold"/>
                <a:ea typeface="+mn-ea"/>
                <a:cs typeface="+mn-cs"/>
              </a:rPr>
              <a:t>PowerApps</a:t>
            </a:r>
          </a:p>
        </p:txBody>
      </p:sp>
      <p:sp>
        <p:nvSpPr>
          <p:cNvPr id="142" name="Rectangle 141">
            <a:extLst>
              <a:ext uri="{FF2B5EF4-FFF2-40B4-BE49-F238E27FC236}">
                <a16:creationId xmlns:a16="http://schemas.microsoft.com/office/drawing/2014/main" id="{DD34D197-1924-49B0-A16E-3A43038489DA}"/>
              </a:ext>
            </a:extLst>
          </p:cNvPr>
          <p:cNvSpPr/>
          <p:nvPr/>
        </p:nvSpPr>
        <p:spPr>
          <a:xfrm>
            <a:off x="3940045" y="2761717"/>
            <a:ext cx="1042041" cy="332882"/>
          </a:xfrm>
          <a:prstGeom prst="rect">
            <a:avLst/>
          </a:prstGeom>
          <a:solidFill>
            <a:srgbClr val="008272">
              <a:lumMod val="40000"/>
              <a:lumOff val="60000"/>
              <a:alpha val="80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000000"/>
                </a:solidFill>
                <a:effectLst/>
                <a:uLnTx/>
                <a:uFillTx/>
                <a:latin typeface="Segoe UI Semibold"/>
                <a:ea typeface="+mn-ea"/>
                <a:cs typeface="+mn-cs"/>
              </a:rPr>
              <a:t>Flows</a:t>
            </a:r>
          </a:p>
        </p:txBody>
      </p:sp>
      <p:sp>
        <p:nvSpPr>
          <p:cNvPr id="144" name="Rectangle 143">
            <a:extLst>
              <a:ext uri="{FF2B5EF4-FFF2-40B4-BE49-F238E27FC236}">
                <a16:creationId xmlns:a16="http://schemas.microsoft.com/office/drawing/2014/main" id="{569F26C1-BDC3-48B3-B58F-E65FC6F61EEF}"/>
              </a:ext>
            </a:extLst>
          </p:cNvPr>
          <p:cNvSpPr/>
          <p:nvPr/>
        </p:nvSpPr>
        <p:spPr>
          <a:xfrm>
            <a:off x="2459937" y="2264437"/>
            <a:ext cx="1042041" cy="332882"/>
          </a:xfrm>
          <a:prstGeom prst="rect">
            <a:avLst/>
          </a:prstGeom>
          <a:solidFill>
            <a:srgbClr val="FFFFFF">
              <a:lumMod val="75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3C3C41"/>
                </a:solidFill>
                <a:effectLst/>
                <a:uLnTx/>
                <a:uFillTx/>
                <a:latin typeface="Segoe UI Semibold"/>
                <a:ea typeface="+mn-ea"/>
                <a:cs typeface="+mn-cs"/>
              </a:rPr>
              <a:t>SharePoint</a:t>
            </a:r>
          </a:p>
        </p:txBody>
      </p:sp>
      <p:sp>
        <p:nvSpPr>
          <p:cNvPr id="146" name="Rectangle 145">
            <a:extLst>
              <a:ext uri="{FF2B5EF4-FFF2-40B4-BE49-F238E27FC236}">
                <a16:creationId xmlns:a16="http://schemas.microsoft.com/office/drawing/2014/main" id="{00E89A61-1D35-48B5-9DEE-5ADE349F4439}"/>
              </a:ext>
            </a:extLst>
          </p:cNvPr>
          <p:cNvSpPr/>
          <p:nvPr/>
        </p:nvSpPr>
        <p:spPr>
          <a:xfrm>
            <a:off x="2459937" y="3258995"/>
            <a:ext cx="1042041" cy="332882"/>
          </a:xfrm>
          <a:prstGeom prst="rect">
            <a:avLst/>
          </a:prstGeom>
          <a:solidFill>
            <a:srgbClr val="FFFFFF">
              <a:lumMod val="75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3C3C41"/>
                </a:solidFill>
                <a:effectLst/>
                <a:uLnTx/>
                <a:uFillTx/>
                <a:latin typeface="Segoe UI Semibold"/>
                <a:ea typeface="+mn-ea"/>
                <a:cs typeface="+mn-cs"/>
              </a:rPr>
              <a:t>Exchange</a:t>
            </a:r>
          </a:p>
        </p:txBody>
      </p:sp>
      <p:sp>
        <p:nvSpPr>
          <p:cNvPr id="148" name="Rectangle 147">
            <a:extLst>
              <a:ext uri="{FF2B5EF4-FFF2-40B4-BE49-F238E27FC236}">
                <a16:creationId xmlns:a16="http://schemas.microsoft.com/office/drawing/2014/main" id="{5D05C1CF-B2BA-4C89-85AB-A250A8585D4A}"/>
              </a:ext>
            </a:extLst>
          </p:cNvPr>
          <p:cNvSpPr/>
          <p:nvPr/>
        </p:nvSpPr>
        <p:spPr>
          <a:xfrm>
            <a:off x="2459937" y="2761717"/>
            <a:ext cx="1042041" cy="332882"/>
          </a:xfrm>
          <a:prstGeom prst="rect">
            <a:avLst/>
          </a:prstGeom>
          <a:solidFill>
            <a:srgbClr val="FFFFFF">
              <a:lumMod val="75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3C3C41"/>
                </a:solidFill>
                <a:effectLst/>
                <a:uLnTx/>
                <a:uFillTx/>
                <a:latin typeface="Segoe UI Semibold"/>
                <a:ea typeface="+mn-ea"/>
                <a:cs typeface="+mn-cs"/>
              </a:rPr>
              <a:t>Teams</a:t>
            </a:r>
          </a:p>
        </p:txBody>
      </p:sp>
      <p:sp>
        <p:nvSpPr>
          <p:cNvPr id="150" name="Rectangle 149">
            <a:extLst>
              <a:ext uri="{FF2B5EF4-FFF2-40B4-BE49-F238E27FC236}">
                <a16:creationId xmlns:a16="http://schemas.microsoft.com/office/drawing/2014/main" id="{908EB7E4-95FB-453E-ADD8-99416980D88D}"/>
              </a:ext>
            </a:extLst>
          </p:cNvPr>
          <p:cNvSpPr/>
          <p:nvPr/>
        </p:nvSpPr>
        <p:spPr>
          <a:xfrm>
            <a:off x="2459937" y="3756273"/>
            <a:ext cx="1042041" cy="332882"/>
          </a:xfrm>
          <a:prstGeom prst="rect">
            <a:avLst/>
          </a:prstGeom>
          <a:solidFill>
            <a:srgbClr val="FFFFFF">
              <a:lumMod val="75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3C3C41"/>
                </a:solidFill>
                <a:effectLst/>
                <a:uLnTx/>
                <a:uFillTx/>
                <a:latin typeface="Segoe UI Semibold"/>
                <a:ea typeface="+mn-ea"/>
                <a:cs typeface="+mn-cs"/>
              </a:rPr>
              <a:t>Excel</a:t>
            </a:r>
          </a:p>
        </p:txBody>
      </p:sp>
      <p:sp>
        <p:nvSpPr>
          <p:cNvPr id="152" name="Rectangle 151">
            <a:extLst>
              <a:ext uri="{FF2B5EF4-FFF2-40B4-BE49-F238E27FC236}">
                <a16:creationId xmlns:a16="http://schemas.microsoft.com/office/drawing/2014/main" id="{DE60539B-C44C-4704-B5C5-FCF3819583F8}"/>
              </a:ext>
            </a:extLst>
          </p:cNvPr>
          <p:cNvSpPr/>
          <p:nvPr/>
        </p:nvSpPr>
        <p:spPr>
          <a:xfrm>
            <a:off x="5677788" y="1447898"/>
            <a:ext cx="2563817" cy="2789609"/>
          </a:xfrm>
          <a:prstGeom prst="rect">
            <a:avLst/>
          </a:prstGeom>
          <a:solidFill>
            <a:srgbClr val="30E5D0">
              <a:lumMod val="50000"/>
            </a:srgbClr>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t"/>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a:ea typeface="+mn-ea"/>
                <a:cs typeface="+mn-cs"/>
              </a:rPr>
              <a:t>PowerApps</a:t>
            </a:r>
          </a:p>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a:ea typeface="+mn-ea"/>
                <a:cs typeface="+mn-cs"/>
              </a:rPr>
              <a:t>Environment</a:t>
            </a:r>
          </a:p>
        </p:txBody>
      </p:sp>
      <p:sp>
        <p:nvSpPr>
          <p:cNvPr id="154" name="Rectangle 153">
            <a:extLst>
              <a:ext uri="{FF2B5EF4-FFF2-40B4-BE49-F238E27FC236}">
                <a16:creationId xmlns:a16="http://schemas.microsoft.com/office/drawing/2014/main" id="{E1E760C2-11BB-4C5F-8F92-01AE3323BCCC}"/>
              </a:ext>
            </a:extLst>
          </p:cNvPr>
          <p:cNvSpPr/>
          <p:nvPr/>
        </p:nvSpPr>
        <p:spPr>
          <a:xfrm>
            <a:off x="5800704" y="2264437"/>
            <a:ext cx="1042041" cy="332882"/>
          </a:xfrm>
          <a:prstGeom prst="rect">
            <a:avLst/>
          </a:prstGeom>
          <a:solidFill>
            <a:srgbClr val="008272">
              <a:lumMod val="40000"/>
              <a:lumOff val="60000"/>
              <a:alpha val="80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000000"/>
                </a:solidFill>
                <a:effectLst/>
                <a:uLnTx/>
                <a:uFillTx/>
                <a:latin typeface="Segoe UI Semibold"/>
                <a:ea typeface="+mn-ea"/>
                <a:cs typeface="+mn-cs"/>
              </a:rPr>
              <a:t>PowerApps</a:t>
            </a:r>
          </a:p>
        </p:txBody>
      </p:sp>
      <p:sp>
        <p:nvSpPr>
          <p:cNvPr id="156" name="Rectangle 155">
            <a:extLst>
              <a:ext uri="{FF2B5EF4-FFF2-40B4-BE49-F238E27FC236}">
                <a16:creationId xmlns:a16="http://schemas.microsoft.com/office/drawing/2014/main" id="{32A1E287-D5D2-4F56-8019-6737FEF3D0F0}"/>
              </a:ext>
            </a:extLst>
          </p:cNvPr>
          <p:cNvSpPr/>
          <p:nvPr/>
        </p:nvSpPr>
        <p:spPr>
          <a:xfrm>
            <a:off x="5800704" y="2761717"/>
            <a:ext cx="1042041" cy="332882"/>
          </a:xfrm>
          <a:prstGeom prst="rect">
            <a:avLst/>
          </a:prstGeom>
          <a:solidFill>
            <a:srgbClr val="008272">
              <a:lumMod val="40000"/>
              <a:lumOff val="60000"/>
              <a:alpha val="80000"/>
            </a:srgbClr>
          </a:solidFill>
          <a:ln w="635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000000"/>
                </a:solidFill>
                <a:effectLst/>
                <a:uLnTx/>
                <a:uFillTx/>
                <a:latin typeface="Segoe UI Semibold"/>
                <a:ea typeface="+mn-ea"/>
                <a:cs typeface="+mn-cs"/>
              </a:rPr>
              <a:t>Flows</a:t>
            </a:r>
          </a:p>
        </p:txBody>
      </p:sp>
      <p:sp>
        <p:nvSpPr>
          <p:cNvPr id="158" name="Rectangle 157">
            <a:extLst>
              <a:ext uri="{FF2B5EF4-FFF2-40B4-BE49-F238E27FC236}">
                <a16:creationId xmlns:a16="http://schemas.microsoft.com/office/drawing/2014/main" id="{C87FD2A0-D270-4FF4-8DF6-0FAB2A2C8BC3}"/>
              </a:ext>
            </a:extLst>
          </p:cNvPr>
          <p:cNvSpPr/>
          <p:nvPr/>
        </p:nvSpPr>
        <p:spPr>
          <a:xfrm>
            <a:off x="8774993" y="1443084"/>
            <a:ext cx="1645456" cy="457135"/>
          </a:xfrm>
          <a:prstGeom prst="rect">
            <a:avLst/>
          </a:prstGeom>
          <a:solidFill>
            <a:srgbClr val="FFFFFF">
              <a:lumMod val="75000"/>
            </a:srgbClr>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a:ln>
                  <a:noFill/>
                </a:ln>
                <a:solidFill>
                  <a:srgbClr val="3C3C41"/>
                </a:solidFill>
                <a:effectLst/>
                <a:uLnTx/>
                <a:uFillTx/>
                <a:latin typeface="Segoe UI Semibold"/>
                <a:ea typeface="+mn-ea"/>
                <a:cs typeface="+mn-cs"/>
              </a:rPr>
              <a:t>Model Driven PowerApps</a:t>
            </a:r>
          </a:p>
        </p:txBody>
      </p:sp>
      <p:sp>
        <p:nvSpPr>
          <p:cNvPr id="160" name="Rectangle 159">
            <a:extLst>
              <a:ext uri="{FF2B5EF4-FFF2-40B4-BE49-F238E27FC236}">
                <a16:creationId xmlns:a16="http://schemas.microsoft.com/office/drawing/2014/main" id="{ED6896C2-65EF-4582-AC58-9FD111A08AE3}"/>
              </a:ext>
            </a:extLst>
          </p:cNvPr>
          <p:cNvSpPr/>
          <p:nvPr/>
        </p:nvSpPr>
        <p:spPr>
          <a:xfrm>
            <a:off x="8774993" y="2611728"/>
            <a:ext cx="1645456" cy="457135"/>
          </a:xfrm>
          <a:prstGeom prst="rect">
            <a:avLst/>
          </a:prstGeom>
          <a:solidFill>
            <a:srgbClr val="FFFFFF">
              <a:lumMod val="75000"/>
            </a:srgbClr>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srgbClr val="3C3C41"/>
                </a:solidFill>
                <a:effectLst/>
                <a:uLnTx/>
                <a:uFillTx/>
                <a:latin typeface="Segoe UI Semibold"/>
                <a:ea typeface="+mn-ea"/>
                <a:cs typeface="+mn-cs"/>
              </a:rPr>
              <a:t>Process Flows</a:t>
            </a:r>
          </a:p>
        </p:txBody>
      </p:sp>
      <p:sp>
        <p:nvSpPr>
          <p:cNvPr id="162" name="Rectangle 161">
            <a:extLst>
              <a:ext uri="{FF2B5EF4-FFF2-40B4-BE49-F238E27FC236}">
                <a16:creationId xmlns:a16="http://schemas.microsoft.com/office/drawing/2014/main" id="{F79DB003-F5BD-45E4-AFA8-FBFAD72B391E}"/>
              </a:ext>
            </a:extLst>
          </p:cNvPr>
          <p:cNvSpPr/>
          <p:nvPr/>
        </p:nvSpPr>
        <p:spPr>
          <a:xfrm>
            <a:off x="8774993" y="3196051"/>
            <a:ext cx="1645456" cy="457135"/>
          </a:xfrm>
          <a:prstGeom prst="rect">
            <a:avLst/>
          </a:prstGeom>
          <a:solidFill>
            <a:srgbClr val="FFFFFF">
              <a:lumMod val="75000"/>
            </a:srgbClr>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srgbClr val="3C3C41"/>
                </a:solidFill>
                <a:effectLst/>
                <a:uLnTx/>
                <a:uFillTx/>
                <a:latin typeface="Segoe UI Semibold"/>
                <a:ea typeface="+mn-ea"/>
                <a:cs typeface="+mn-cs"/>
              </a:rPr>
              <a:t>Business Rules</a:t>
            </a:r>
          </a:p>
        </p:txBody>
      </p:sp>
      <p:sp>
        <p:nvSpPr>
          <p:cNvPr id="164" name="Rectangle 163">
            <a:extLst>
              <a:ext uri="{FF2B5EF4-FFF2-40B4-BE49-F238E27FC236}">
                <a16:creationId xmlns:a16="http://schemas.microsoft.com/office/drawing/2014/main" id="{4C03BC95-EBBD-41B0-B858-C0130AECB9C8}"/>
              </a:ext>
            </a:extLst>
          </p:cNvPr>
          <p:cNvSpPr/>
          <p:nvPr/>
        </p:nvSpPr>
        <p:spPr>
          <a:xfrm>
            <a:off x="8774993" y="2027406"/>
            <a:ext cx="1645456" cy="457135"/>
          </a:xfrm>
          <a:prstGeom prst="rect">
            <a:avLst/>
          </a:prstGeom>
          <a:solidFill>
            <a:srgbClr val="FFFFFF">
              <a:lumMod val="75000"/>
            </a:srgbClr>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solidFill>
                  <a:srgbClr val="3C3C41"/>
                </a:solidFill>
                <a:effectLst/>
                <a:uLnTx/>
                <a:uFillTx/>
                <a:latin typeface="Segoe UI Semibold"/>
                <a:ea typeface="+mn-ea"/>
                <a:cs typeface="+mn-cs"/>
              </a:rPr>
              <a:t>Table</a:t>
            </a:r>
          </a:p>
        </p:txBody>
      </p:sp>
      <p:sp>
        <p:nvSpPr>
          <p:cNvPr id="166" name="Rectangle 165">
            <a:extLst>
              <a:ext uri="{FF2B5EF4-FFF2-40B4-BE49-F238E27FC236}">
                <a16:creationId xmlns:a16="http://schemas.microsoft.com/office/drawing/2014/main" id="{466138AB-1D6E-4DB2-B31B-2ECBD74C73F3}"/>
              </a:ext>
            </a:extLst>
          </p:cNvPr>
          <p:cNvSpPr/>
          <p:nvPr/>
        </p:nvSpPr>
        <p:spPr>
          <a:xfrm>
            <a:off x="8774993" y="3780371"/>
            <a:ext cx="1645456" cy="457135"/>
          </a:xfrm>
          <a:prstGeom prst="rect">
            <a:avLst/>
          </a:prstGeom>
          <a:solidFill>
            <a:srgbClr val="FFFFFF">
              <a:lumMod val="75000"/>
            </a:srgbClr>
          </a:solidFill>
          <a:ln w="10795"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srgbClr val="3C3C41"/>
                </a:solidFill>
                <a:effectLst/>
                <a:uLnTx/>
                <a:uFillTx/>
                <a:latin typeface="Segoe UI Semibold"/>
                <a:ea typeface="+mn-ea"/>
                <a:cs typeface="+mn-cs"/>
              </a:rPr>
              <a:t>Security Model</a:t>
            </a:r>
          </a:p>
        </p:txBody>
      </p:sp>
      <p:cxnSp>
        <p:nvCxnSpPr>
          <p:cNvPr id="168" name="Straight Connector 167">
            <a:extLst>
              <a:ext uri="{FF2B5EF4-FFF2-40B4-BE49-F238E27FC236}">
                <a16:creationId xmlns:a16="http://schemas.microsoft.com/office/drawing/2014/main" id="{8E1E13D1-1487-4156-BB76-5BF08BE7561F}"/>
              </a:ext>
            </a:extLst>
          </p:cNvPr>
          <p:cNvCxnSpPr>
            <a:cxnSpLocks/>
            <a:endCxn id="160" idx="1"/>
          </p:cNvCxnSpPr>
          <p:nvPr/>
        </p:nvCxnSpPr>
        <p:spPr>
          <a:xfrm>
            <a:off x="8044979" y="2840296"/>
            <a:ext cx="730014" cy="0"/>
          </a:xfrm>
          <a:prstGeom prst="line">
            <a:avLst/>
          </a:prstGeom>
          <a:noFill/>
          <a:ln w="9525" cap="flat" cmpd="sng" algn="ctr">
            <a:solidFill>
              <a:srgbClr val="FFFFFF">
                <a:lumMod val="75000"/>
              </a:srgbClr>
            </a:solidFill>
            <a:prstDash val="solid"/>
          </a:ln>
          <a:effectLst/>
        </p:spPr>
      </p:cxnSp>
      <p:cxnSp>
        <p:nvCxnSpPr>
          <p:cNvPr id="170" name="Straight Connector 49">
            <a:extLst>
              <a:ext uri="{FF2B5EF4-FFF2-40B4-BE49-F238E27FC236}">
                <a16:creationId xmlns:a16="http://schemas.microsoft.com/office/drawing/2014/main" id="{9D066301-63F4-4894-AD4E-B7A08216C301}"/>
              </a:ext>
            </a:extLst>
          </p:cNvPr>
          <p:cNvCxnSpPr>
            <a:cxnSpLocks/>
            <a:stCxn id="158" idx="1"/>
            <a:endCxn id="162" idx="1"/>
          </p:cNvCxnSpPr>
          <p:nvPr/>
        </p:nvCxnSpPr>
        <p:spPr>
          <a:xfrm rot="10800000" flipV="1">
            <a:off x="8774993" y="1671651"/>
            <a:ext cx="12700" cy="1752967"/>
          </a:xfrm>
          <a:prstGeom prst="bentConnector3">
            <a:avLst>
              <a:gd name="adj1" fmla="val 1800000"/>
            </a:avLst>
          </a:prstGeom>
          <a:noFill/>
          <a:ln w="9525" cap="flat" cmpd="sng" algn="ctr">
            <a:solidFill>
              <a:srgbClr val="FFFFFF">
                <a:lumMod val="75000"/>
              </a:srgbClr>
            </a:solidFill>
            <a:prstDash val="solid"/>
          </a:ln>
          <a:effectLst/>
        </p:spPr>
      </p:cxnSp>
      <p:cxnSp>
        <p:nvCxnSpPr>
          <p:cNvPr id="172" name="Straight Connector 171">
            <a:extLst>
              <a:ext uri="{FF2B5EF4-FFF2-40B4-BE49-F238E27FC236}">
                <a16:creationId xmlns:a16="http://schemas.microsoft.com/office/drawing/2014/main" id="{8C49DACB-1D81-4C0B-9914-11DFF9A04FA7}"/>
              </a:ext>
            </a:extLst>
          </p:cNvPr>
          <p:cNvCxnSpPr>
            <a:cxnSpLocks/>
            <a:stCxn id="144" idx="3"/>
            <a:endCxn id="140" idx="1"/>
          </p:cNvCxnSpPr>
          <p:nvPr/>
        </p:nvCxnSpPr>
        <p:spPr>
          <a:xfrm>
            <a:off x="3501978" y="2430878"/>
            <a:ext cx="438067" cy="0"/>
          </a:xfrm>
          <a:prstGeom prst="line">
            <a:avLst/>
          </a:prstGeom>
          <a:noFill/>
          <a:ln w="12700" cap="flat" cmpd="sng" algn="ctr">
            <a:solidFill>
              <a:srgbClr val="3C3C41">
                <a:lumMod val="50000"/>
              </a:srgbClr>
            </a:solidFill>
            <a:prstDash val="solid"/>
            <a:headEnd type="diamond"/>
            <a:tailEnd type="diamond"/>
          </a:ln>
          <a:effectLst/>
        </p:spPr>
      </p:cxnSp>
      <p:cxnSp>
        <p:nvCxnSpPr>
          <p:cNvPr id="174" name="Straight Connector 173">
            <a:extLst>
              <a:ext uri="{FF2B5EF4-FFF2-40B4-BE49-F238E27FC236}">
                <a16:creationId xmlns:a16="http://schemas.microsoft.com/office/drawing/2014/main" id="{7A9DD3CF-0B96-4B27-801D-2C6145B3B56A}"/>
              </a:ext>
            </a:extLst>
          </p:cNvPr>
          <p:cNvCxnSpPr>
            <a:cxnSpLocks/>
            <a:stCxn id="144" idx="3"/>
            <a:endCxn id="142" idx="1"/>
          </p:cNvCxnSpPr>
          <p:nvPr/>
        </p:nvCxnSpPr>
        <p:spPr>
          <a:xfrm>
            <a:off x="3501978" y="2430878"/>
            <a:ext cx="438067" cy="497280"/>
          </a:xfrm>
          <a:prstGeom prst="line">
            <a:avLst/>
          </a:prstGeom>
          <a:noFill/>
          <a:ln w="12700" cap="flat" cmpd="sng" algn="ctr">
            <a:solidFill>
              <a:srgbClr val="3C3C41">
                <a:lumMod val="50000"/>
              </a:srgbClr>
            </a:solidFill>
            <a:prstDash val="solid"/>
            <a:headEnd type="diamond"/>
            <a:tailEnd type="diamond"/>
          </a:ln>
          <a:effectLst/>
        </p:spPr>
      </p:cxnSp>
      <p:cxnSp>
        <p:nvCxnSpPr>
          <p:cNvPr id="176" name="Straight Connector 175">
            <a:extLst>
              <a:ext uri="{FF2B5EF4-FFF2-40B4-BE49-F238E27FC236}">
                <a16:creationId xmlns:a16="http://schemas.microsoft.com/office/drawing/2014/main" id="{90A653DA-C798-40CE-867B-4891AF814196}"/>
              </a:ext>
            </a:extLst>
          </p:cNvPr>
          <p:cNvCxnSpPr>
            <a:cxnSpLocks/>
            <a:stCxn id="148" idx="3"/>
            <a:endCxn id="142" idx="1"/>
          </p:cNvCxnSpPr>
          <p:nvPr/>
        </p:nvCxnSpPr>
        <p:spPr>
          <a:xfrm>
            <a:off x="3501978" y="2928158"/>
            <a:ext cx="438067" cy="0"/>
          </a:xfrm>
          <a:prstGeom prst="line">
            <a:avLst/>
          </a:prstGeom>
          <a:noFill/>
          <a:ln w="12700" cap="flat" cmpd="sng" algn="ctr">
            <a:solidFill>
              <a:srgbClr val="3C3C41">
                <a:lumMod val="50000"/>
              </a:srgbClr>
            </a:solidFill>
            <a:prstDash val="solid"/>
            <a:headEnd type="diamond"/>
            <a:tailEnd type="diamond"/>
          </a:ln>
          <a:effectLst/>
        </p:spPr>
      </p:cxnSp>
      <p:cxnSp>
        <p:nvCxnSpPr>
          <p:cNvPr id="178" name="Straight Connector 177">
            <a:extLst>
              <a:ext uri="{FF2B5EF4-FFF2-40B4-BE49-F238E27FC236}">
                <a16:creationId xmlns:a16="http://schemas.microsoft.com/office/drawing/2014/main" id="{CE1DD86E-E42B-403D-B414-6BD8996B28CA}"/>
              </a:ext>
            </a:extLst>
          </p:cNvPr>
          <p:cNvCxnSpPr>
            <a:cxnSpLocks/>
            <a:stCxn id="146" idx="3"/>
            <a:endCxn id="142" idx="1"/>
          </p:cNvCxnSpPr>
          <p:nvPr/>
        </p:nvCxnSpPr>
        <p:spPr>
          <a:xfrm flipV="1">
            <a:off x="3501978" y="2928158"/>
            <a:ext cx="438067" cy="497278"/>
          </a:xfrm>
          <a:prstGeom prst="line">
            <a:avLst/>
          </a:prstGeom>
          <a:noFill/>
          <a:ln w="12700" cap="flat" cmpd="sng" algn="ctr">
            <a:solidFill>
              <a:srgbClr val="3C3C41">
                <a:lumMod val="50000"/>
              </a:srgbClr>
            </a:solidFill>
            <a:prstDash val="solid"/>
            <a:headEnd type="diamond"/>
            <a:tailEnd type="diamond"/>
          </a:ln>
          <a:effectLst/>
        </p:spPr>
      </p:cxnSp>
      <p:cxnSp>
        <p:nvCxnSpPr>
          <p:cNvPr id="180" name="Straight Connector 179">
            <a:extLst>
              <a:ext uri="{FF2B5EF4-FFF2-40B4-BE49-F238E27FC236}">
                <a16:creationId xmlns:a16="http://schemas.microsoft.com/office/drawing/2014/main" id="{63FFCB73-E12A-4812-A5AB-65B7044EB9DD}"/>
              </a:ext>
            </a:extLst>
          </p:cNvPr>
          <p:cNvCxnSpPr>
            <a:cxnSpLocks/>
            <a:stCxn id="150" idx="3"/>
            <a:endCxn id="142" idx="1"/>
          </p:cNvCxnSpPr>
          <p:nvPr/>
        </p:nvCxnSpPr>
        <p:spPr>
          <a:xfrm flipV="1">
            <a:off x="3501978" y="2928158"/>
            <a:ext cx="438067" cy="994556"/>
          </a:xfrm>
          <a:prstGeom prst="line">
            <a:avLst/>
          </a:prstGeom>
          <a:noFill/>
          <a:ln w="12700" cap="flat" cmpd="sng" algn="ctr">
            <a:solidFill>
              <a:srgbClr val="3C3C41">
                <a:lumMod val="50000"/>
              </a:srgbClr>
            </a:solidFill>
            <a:prstDash val="solid"/>
            <a:headEnd type="diamond"/>
            <a:tailEnd type="diamond"/>
          </a:ln>
          <a:effectLst/>
        </p:spPr>
      </p:cxnSp>
      <p:cxnSp>
        <p:nvCxnSpPr>
          <p:cNvPr id="182" name="Straight Connector 181">
            <a:extLst>
              <a:ext uri="{FF2B5EF4-FFF2-40B4-BE49-F238E27FC236}">
                <a16:creationId xmlns:a16="http://schemas.microsoft.com/office/drawing/2014/main" id="{E981B913-8B07-483E-A774-54C25C4B64CD}"/>
              </a:ext>
            </a:extLst>
          </p:cNvPr>
          <p:cNvCxnSpPr>
            <a:cxnSpLocks/>
            <a:stCxn id="142" idx="3"/>
          </p:cNvCxnSpPr>
          <p:nvPr/>
        </p:nvCxnSpPr>
        <p:spPr>
          <a:xfrm flipV="1">
            <a:off x="4982086" y="2681242"/>
            <a:ext cx="227585" cy="246916"/>
          </a:xfrm>
          <a:prstGeom prst="line">
            <a:avLst/>
          </a:prstGeom>
          <a:noFill/>
          <a:ln w="12700" cap="flat" cmpd="sng" algn="ctr">
            <a:solidFill>
              <a:srgbClr val="3C3C41">
                <a:lumMod val="50000"/>
              </a:srgbClr>
            </a:solidFill>
            <a:prstDash val="solid"/>
            <a:headEnd type="diamond"/>
            <a:tailEnd type="diamond"/>
          </a:ln>
          <a:effectLst/>
        </p:spPr>
      </p:cxnSp>
      <p:cxnSp>
        <p:nvCxnSpPr>
          <p:cNvPr id="184" name="Straight Connector 183">
            <a:extLst>
              <a:ext uri="{FF2B5EF4-FFF2-40B4-BE49-F238E27FC236}">
                <a16:creationId xmlns:a16="http://schemas.microsoft.com/office/drawing/2014/main" id="{AA05CCB5-B289-4873-BD69-9BDB1F184820}"/>
              </a:ext>
            </a:extLst>
          </p:cNvPr>
          <p:cNvCxnSpPr>
            <a:cxnSpLocks/>
            <a:stCxn id="140" idx="3"/>
          </p:cNvCxnSpPr>
          <p:nvPr/>
        </p:nvCxnSpPr>
        <p:spPr>
          <a:xfrm>
            <a:off x="4982086" y="2430878"/>
            <a:ext cx="224857" cy="247823"/>
          </a:xfrm>
          <a:prstGeom prst="line">
            <a:avLst/>
          </a:prstGeom>
          <a:noFill/>
          <a:ln w="12700" cap="flat" cmpd="sng" algn="ctr">
            <a:solidFill>
              <a:srgbClr val="3C3C41">
                <a:lumMod val="50000"/>
              </a:srgbClr>
            </a:solidFill>
            <a:prstDash val="solid"/>
            <a:headEnd type="diamond"/>
            <a:tailEnd type="diamond"/>
          </a:ln>
          <a:effectLst/>
        </p:spPr>
      </p:cxnSp>
      <p:cxnSp>
        <p:nvCxnSpPr>
          <p:cNvPr id="186" name="Straight Connector 185">
            <a:extLst>
              <a:ext uri="{FF2B5EF4-FFF2-40B4-BE49-F238E27FC236}">
                <a16:creationId xmlns:a16="http://schemas.microsoft.com/office/drawing/2014/main" id="{828ADEF0-2120-41A6-B2AE-9AC4EC560D17}"/>
              </a:ext>
            </a:extLst>
          </p:cNvPr>
          <p:cNvCxnSpPr>
            <a:cxnSpLocks/>
            <a:stCxn id="148" idx="3"/>
            <a:endCxn id="140" idx="1"/>
          </p:cNvCxnSpPr>
          <p:nvPr/>
        </p:nvCxnSpPr>
        <p:spPr>
          <a:xfrm flipV="1">
            <a:off x="3501978" y="2430878"/>
            <a:ext cx="438067" cy="497280"/>
          </a:xfrm>
          <a:prstGeom prst="line">
            <a:avLst/>
          </a:prstGeom>
          <a:noFill/>
          <a:ln w="12700" cap="flat" cmpd="sng" algn="ctr">
            <a:solidFill>
              <a:srgbClr val="3C3C41">
                <a:lumMod val="50000"/>
              </a:srgbClr>
            </a:solidFill>
            <a:prstDash val="sysDash"/>
            <a:headEnd type="diamond"/>
            <a:tailEnd type="diamond"/>
          </a:ln>
          <a:effectLst/>
        </p:spPr>
      </p:cxnSp>
      <p:cxnSp>
        <p:nvCxnSpPr>
          <p:cNvPr id="188" name="Straight Connector 49">
            <a:extLst>
              <a:ext uri="{FF2B5EF4-FFF2-40B4-BE49-F238E27FC236}">
                <a16:creationId xmlns:a16="http://schemas.microsoft.com/office/drawing/2014/main" id="{134442BE-F83C-40D7-93D5-E6637AA8A220}"/>
              </a:ext>
            </a:extLst>
          </p:cNvPr>
          <p:cNvCxnSpPr>
            <a:cxnSpLocks/>
            <a:stCxn id="164" idx="1"/>
            <a:endCxn id="166" idx="1"/>
          </p:cNvCxnSpPr>
          <p:nvPr/>
        </p:nvCxnSpPr>
        <p:spPr>
          <a:xfrm rot="10800000" flipV="1">
            <a:off x="8774993" y="2255973"/>
            <a:ext cx="12700" cy="1752965"/>
          </a:xfrm>
          <a:prstGeom prst="bentConnector3">
            <a:avLst>
              <a:gd name="adj1" fmla="val 1800000"/>
            </a:avLst>
          </a:prstGeom>
          <a:noFill/>
          <a:ln w="9525" cap="flat" cmpd="sng" algn="ctr">
            <a:solidFill>
              <a:srgbClr val="FFFFFF">
                <a:lumMod val="75000"/>
              </a:srgbClr>
            </a:solidFill>
            <a:prstDash val="solid"/>
          </a:ln>
          <a:effectLst/>
        </p:spPr>
      </p:cxnSp>
      <p:sp>
        <p:nvSpPr>
          <p:cNvPr id="190" name="Flowchart: Magnetic Disk 189">
            <a:extLst>
              <a:ext uri="{FF2B5EF4-FFF2-40B4-BE49-F238E27FC236}">
                <a16:creationId xmlns:a16="http://schemas.microsoft.com/office/drawing/2014/main" id="{2B356A8A-93D6-4BEC-985B-D27C7469569A}"/>
              </a:ext>
            </a:extLst>
          </p:cNvPr>
          <p:cNvSpPr/>
          <p:nvPr/>
        </p:nvSpPr>
        <p:spPr bwMode="auto">
          <a:xfrm>
            <a:off x="6958234" y="2264437"/>
            <a:ext cx="1086746" cy="1563308"/>
          </a:xfrm>
          <a:prstGeom prst="flowChartMagneticDisk">
            <a:avLst/>
          </a:prstGeom>
          <a:solidFill>
            <a:srgbClr val="008272">
              <a:lumMod val="75000"/>
            </a:srgbClr>
          </a:solidFill>
          <a:ln w="12700">
            <a:solidFill>
              <a:srgbClr val="008272">
                <a:lumMod val="50000"/>
              </a:srgbClr>
            </a:solidFill>
          </a:ln>
          <a:effectLst/>
        </p:spPr>
        <p:style>
          <a:lnRef idx="0">
            <a:scrgbClr r="0" g="0" b="0"/>
          </a:lnRef>
          <a:fillRef idx="0">
            <a:scrgbClr r="0" g="0" b="0"/>
          </a:fillRef>
          <a:effectRef idx="0">
            <a:scrgbClr r="0" g="0" b="0"/>
          </a:effectRef>
          <a:fontRef idx="major"/>
        </p:style>
        <p:txBody>
          <a:bodyPr vert="horz" wrap="square" lIns="121897" tIns="60949" rIns="121897" bIns="60949" numCol="1" rtlCol="0" anchor="ctr" anchorCtr="0" compatLnSpc="1">
            <a:prstTxWarp prst="textNoShape">
              <a:avLst/>
            </a:prstTxWarp>
          </a:bodyPr>
          <a:lstStyle/>
          <a:p>
            <a:pPr marL="0" marR="0" lvl="0" indent="0" algn="ctr" defTabSz="1218534"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a:ea typeface="+mn-ea"/>
                <a:cs typeface="+mn-cs"/>
              </a:rPr>
              <a:t>Data</a:t>
            </a:r>
          </a:p>
          <a:p>
            <a:pPr marL="0" marR="0" lvl="0" indent="0" algn="ctr" defTabSz="1218534"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a:ea typeface="+mn-ea"/>
                <a:cs typeface="+mn-cs"/>
              </a:rPr>
              <a:t>verse</a:t>
            </a:r>
          </a:p>
        </p:txBody>
      </p:sp>
      <p:cxnSp>
        <p:nvCxnSpPr>
          <p:cNvPr id="192" name="Straight Connector 191">
            <a:extLst>
              <a:ext uri="{FF2B5EF4-FFF2-40B4-BE49-F238E27FC236}">
                <a16:creationId xmlns:a16="http://schemas.microsoft.com/office/drawing/2014/main" id="{13D2995B-D025-45B2-ACF7-13407B40B604}"/>
              </a:ext>
            </a:extLst>
          </p:cNvPr>
          <p:cNvCxnSpPr>
            <a:cxnSpLocks/>
          </p:cNvCxnSpPr>
          <p:nvPr/>
        </p:nvCxnSpPr>
        <p:spPr>
          <a:xfrm flipV="1">
            <a:off x="5208114" y="2677431"/>
            <a:ext cx="0" cy="1800975"/>
          </a:xfrm>
          <a:prstGeom prst="line">
            <a:avLst/>
          </a:prstGeom>
          <a:noFill/>
          <a:ln w="12700" cap="flat" cmpd="sng" algn="ctr">
            <a:solidFill>
              <a:srgbClr val="3C3C41">
                <a:lumMod val="50000"/>
              </a:srgbClr>
            </a:solidFill>
            <a:prstDash val="solid"/>
            <a:headEnd type="diamond"/>
            <a:tailEnd type="diamond"/>
          </a:ln>
          <a:effectLst/>
        </p:spPr>
      </p:cxnSp>
      <p:cxnSp>
        <p:nvCxnSpPr>
          <p:cNvPr id="194" name="Straight Connector 193">
            <a:extLst>
              <a:ext uri="{FF2B5EF4-FFF2-40B4-BE49-F238E27FC236}">
                <a16:creationId xmlns:a16="http://schemas.microsoft.com/office/drawing/2014/main" id="{49504395-29A5-4350-B4E9-5085C80F71AE}"/>
              </a:ext>
            </a:extLst>
          </p:cNvPr>
          <p:cNvCxnSpPr>
            <a:cxnSpLocks/>
            <a:stCxn id="114" idx="0"/>
            <a:endCxn id="134" idx="2"/>
          </p:cNvCxnSpPr>
          <p:nvPr/>
        </p:nvCxnSpPr>
        <p:spPr>
          <a:xfrm flipV="1">
            <a:off x="5182643" y="5274766"/>
            <a:ext cx="0" cy="364769"/>
          </a:xfrm>
          <a:prstGeom prst="line">
            <a:avLst/>
          </a:prstGeom>
          <a:noFill/>
          <a:ln w="12700" cap="flat" cmpd="sng" algn="ctr">
            <a:solidFill>
              <a:srgbClr val="3C3C41">
                <a:lumMod val="50000"/>
              </a:srgbClr>
            </a:solidFill>
            <a:prstDash val="solid"/>
            <a:headEnd type="diamond"/>
            <a:tailEnd type="diamond"/>
          </a:ln>
          <a:effectLst/>
        </p:spPr>
      </p:cxnSp>
      <p:sp>
        <p:nvSpPr>
          <p:cNvPr id="3" name="Footer Placeholder 2">
            <a:extLst>
              <a:ext uri="{FF2B5EF4-FFF2-40B4-BE49-F238E27FC236}">
                <a16:creationId xmlns:a16="http://schemas.microsoft.com/office/drawing/2014/main" id="{B1273BB1-C416-80E2-2047-02107996683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59680761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Environment security and access control</a:t>
            </a:r>
          </a:p>
        </p:txBody>
      </p:sp>
      <p:pic>
        <p:nvPicPr>
          <p:cNvPr id="21" name="Picture 20">
            <a:extLst>
              <a:ext uri="{FF2B5EF4-FFF2-40B4-BE49-F238E27FC236}">
                <a16:creationId xmlns:a16="http://schemas.microsoft.com/office/drawing/2014/main" id="{EC7D0B4A-715A-4DC1-9346-B2D8FC893001}"/>
              </a:ext>
            </a:extLst>
          </p:cNvPr>
          <p:cNvPicPr>
            <a:picLocks noChangeAspect="1"/>
          </p:cNvPicPr>
          <p:nvPr/>
        </p:nvPicPr>
        <p:blipFill>
          <a:blip r:embed="rId4"/>
          <a:stretch>
            <a:fillRect/>
          </a:stretch>
        </p:blipFill>
        <p:spPr>
          <a:xfrm>
            <a:off x="10937340" y="4007659"/>
            <a:ext cx="1198044" cy="2262973"/>
          </a:xfrm>
          <a:prstGeom prst="rect">
            <a:avLst/>
          </a:prstGeom>
        </p:spPr>
      </p:pic>
      <p:sp>
        <p:nvSpPr>
          <p:cNvPr id="22" name="Rectangle 21">
            <a:extLst>
              <a:ext uri="{FF2B5EF4-FFF2-40B4-BE49-F238E27FC236}">
                <a16:creationId xmlns:a16="http://schemas.microsoft.com/office/drawing/2014/main" id="{ABF17153-1DBF-44F5-8890-75608209EAE1}"/>
              </a:ext>
            </a:extLst>
          </p:cNvPr>
          <p:cNvSpPr/>
          <p:nvPr/>
        </p:nvSpPr>
        <p:spPr>
          <a:xfrm>
            <a:off x="6554492" y="3953404"/>
            <a:ext cx="4382848" cy="807913"/>
          </a:xfrm>
          <a:prstGeom prst="rect">
            <a:avLst/>
          </a:prstGeom>
        </p:spPr>
        <p:txBody>
          <a:bodyPr wrap="square" lIns="91440" tIns="45720" rIns="91440" bIns="45720" anchor="t">
            <a:spAutoFit/>
          </a:bodyPr>
          <a:lstStyle/>
          <a:p>
            <a:pPr defTabSz="1218905">
              <a:spcAft>
                <a:spcPts val="301"/>
              </a:spcAft>
              <a:defRPr/>
            </a:pPr>
            <a:r>
              <a:rPr lang="en-US" sz="1550" dirty="0">
                <a:solidFill>
                  <a:srgbClr val="3C3C41"/>
                </a:solidFill>
                <a:latin typeface="Segoe UI Semibold"/>
              </a:rPr>
              <a:t>Once a Dataverse database has been created, the Dataverse security roles </a:t>
            </a:r>
            <a:r>
              <a:rPr lang="en-US" sz="1550" u="sng" dirty="0">
                <a:solidFill>
                  <a:srgbClr val="3C3C41"/>
                </a:solidFill>
                <a:latin typeface="Segoe UI Semibold"/>
              </a:rPr>
              <a:t>take over </a:t>
            </a:r>
            <a:r>
              <a:rPr lang="en-US" sz="1550" dirty="0">
                <a:solidFill>
                  <a:srgbClr val="3C3C41"/>
                </a:solidFill>
                <a:latin typeface="Segoe UI Semibold"/>
              </a:rPr>
              <a:t>for controlling security.</a:t>
            </a:r>
            <a:endParaRPr lang="en-US" sz="1599" dirty="0">
              <a:solidFill>
                <a:srgbClr val="3C3C41"/>
              </a:solidFill>
              <a:latin typeface="Segoe UI Semibold"/>
            </a:endParaRPr>
          </a:p>
        </p:txBody>
      </p:sp>
      <p:grpSp>
        <p:nvGrpSpPr>
          <p:cNvPr id="23" name="Group 22">
            <a:extLst>
              <a:ext uri="{FF2B5EF4-FFF2-40B4-BE49-F238E27FC236}">
                <a16:creationId xmlns:a16="http://schemas.microsoft.com/office/drawing/2014/main" id="{B6DC2456-CAB8-4830-8047-9ACC9C002CCD}"/>
              </a:ext>
            </a:extLst>
          </p:cNvPr>
          <p:cNvGrpSpPr/>
          <p:nvPr/>
        </p:nvGrpSpPr>
        <p:grpSpPr>
          <a:xfrm>
            <a:off x="1957639" y="1267752"/>
            <a:ext cx="4224990" cy="2353711"/>
            <a:chOff x="4580317" y="989316"/>
            <a:chExt cx="3521689" cy="1996893"/>
          </a:xfrm>
        </p:grpSpPr>
        <p:sp>
          <p:nvSpPr>
            <p:cNvPr id="24" name="Rectangle 23">
              <a:extLst>
                <a:ext uri="{FF2B5EF4-FFF2-40B4-BE49-F238E27FC236}">
                  <a16:creationId xmlns:a16="http://schemas.microsoft.com/office/drawing/2014/main" id="{F546B26B-EDC6-4C38-883C-84D4CB816A9E}"/>
                </a:ext>
              </a:extLst>
            </p:cNvPr>
            <p:cNvSpPr/>
            <p:nvPr/>
          </p:nvSpPr>
          <p:spPr bwMode="auto">
            <a:xfrm>
              <a:off x="4580317" y="989316"/>
              <a:ext cx="3521689" cy="1996893"/>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TextBox 24">
              <a:extLst>
                <a:ext uri="{FF2B5EF4-FFF2-40B4-BE49-F238E27FC236}">
                  <a16:creationId xmlns:a16="http://schemas.microsoft.com/office/drawing/2014/main" id="{C82F9CCE-BCA4-4950-BE3E-E4B59AFB54D4}"/>
                </a:ext>
              </a:extLst>
            </p:cNvPr>
            <p:cNvSpPr txBox="1"/>
            <p:nvPr/>
          </p:nvSpPr>
          <p:spPr>
            <a:xfrm>
              <a:off x="6736346" y="1235043"/>
              <a:ext cx="1133661" cy="414875"/>
            </a:xfrm>
            <a:prstGeom prst="rect">
              <a:avLst/>
            </a:prstGeom>
            <a:noFill/>
          </p:spPr>
          <p:txBody>
            <a:bodyPr wrap="square" lIns="0" tIns="0" rIns="0" bIns="0" rtlCol="0">
              <a:noAutofit/>
            </a:bodyPr>
            <a:lstStyle/>
            <a:p>
              <a:pPr defTabSz="1218905">
                <a:spcAft>
                  <a:spcPts val="301"/>
                </a:spcAft>
                <a:defRPr/>
              </a:pPr>
              <a:r>
                <a:rPr lang="en-US" sz="1399" dirty="0">
                  <a:solidFill>
                    <a:srgbClr val="3C3C41"/>
                  </a:solidFill>
                  <a:latin typeface="Segoe UI Semibold"/>
                </a:rPr>
                <a:t>Environment Roles</a:t>
              </a:r>
            </a:p>
            <a:p>
              <a:pPr defTabSz="1218905">
                <a:spcAft>
                  <a:spcPts val="301"/>
                </a:spcAft>
                <a:defRPr/>
              </a:pPr>
              <a:r>
                <a:rPr lang="en-US" sz="1199" dirty="0">
                  <a:solidFill>
                    <a:srgbClr val="3C3C41"/>
                  </a:solidFill>
                  <a:latin typeface="Segoe UI"/>
                </a:rPr>
                <a:t>(Maker/Admin)</a:t>
              </a:r>
              <a:endParaRPr lang="en-US" sz="1599" dirty="0">
                <a:solidFill>
                  <a:srgbClr val="3C3C41"/>
                </a:solidFill>
                <a:latin typeface="Segoe UI"/>
              </a:endParaRPr>
            </a:p>
          </p:txBody>
        </p:sp>
        <p:sp>
          <p:nvSpPr>
            <p:cNvPr id="26" name="TextBox 25">
              <a:extLst>
                <a:ext uri="{FF2B5EF4-FFF2-40B4-BE49-F238E27FC236}">
                  <a16:creationId xmlns:a16="http://schemas.microsoft.com/office/drawing/2014/main" id="{F7AD31CD-7F0F-4934-BA13-4BE129D84A50}"/>
                </a:ext>
              </a:extLst>
            </p:cNvPr>
            <p:cNvSpPr txBox="1"/>
            <p:nvPr/>
          </p:nvSpPr>
          <p:spPr>
            <a:xfrm>
              <a:off x="6736345" y="2080907"/>
              <a:ext cx="1133661" cy="414875"/>
            </a:xfrm>
            <a:prstGeom prst="rect">
              <a:avLst/>
            </a:prstGeom>
            <a:noFill/>
          </p:spPr>
          <p:txBody>
            <a:bodyPr wrap="square" lIns="0" tIns="0" rIns="0" bIns="0" rtlCol="0">
              <a:noAutofit/>
            </a:bodyPr>
            <a:lstStyle/>
            <a:p>
              <a:pPr defTabSz="1218905">
                <a:spcAft>
                  <a:spcPts val="301"/>
                </a:spcAft>
                <a:defRPr/>
              </a:pPr>
              <a:r>
                <a:rPr lang="en-US" sz="1399" dirty="0">
                  <a:solidFill>
                    <a:srgbClr val="3C3C41"/>
                  </a:solidFill>
                  <a:latin typeface="Segoe UI Semibold"/>
                </a:rPr>
                <a:t>Resource Permissions </a:t>
              </a:r>
            </a:p>
            <a:p>
              <a:pPr defTabSz="1218905">
                <a:spcAft>
                  <a:spcPts val="301"/>
                </a:spcAft>
                <a:defRPr/>
              </a:pPr>
              <a:r>
                <a:rPr lang="en-US" sz="1199" dirty="0">
                  <a:solidFill>
                    <a:srgbClr val="3C3C41"/>
                  </a:solidFill>
                  <a:latin typeface="Segoe UI"/>
                </a:rPr>
                <a:t>(Owner/Contributor/User…)</a:t>
              </a:r>
            </a:p>
          </p:txBody>
        </p:sp>
        <p:sp>
          <p:nvSpPr>
            <p:cNvPr id="27" name="Rectangle 26">
              <a:extLst>
                <a:ext uri="{FF2B5EF4-FFF2-40B4-BE49-F238E27FC236}">
                  <a16:creationId xmlns:a16="http://schemas.microsoft.com/office/drawing/2014/main" id="{C2BE2361-306D-4648-9083-F1AE37CCA66F}"/>
                </a:ext>
              </a:extLst>
            </p:cNvPr>
            <p:cNvSpPr/>
            <p:nvPr/>
          </p:nvSpPr>
          <p:spPr bwMode="auto">
            <a:xfrm>
              <a:off x="4725490" y="1179037"/>
              <a:ext cx="1568743" cy="1663795"/>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3E8AD49A-DA40-480A-B954-853D55F122D0}"/>
                </a:ext>
              </a:extLst>
            </p:cNvPr>
            <p:cNvSpPr/>
            <p:nvPr/>
          </p:nvSpPr>
          <p:spPr bwMode="auto">
            <a:xfrm>
              <a:off x="4811583" y="163956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47" fontAlgn="base">
                <a:lnSpc>
                  <a:spcPct val="90000"/>
                </a:lnSpc>
                <a:spcBef>
                  <a:spcPct val="0"/>
                </a:spcBef>
                <a:spcAft>
                  <a:spcPct val="0"/>
                </a:spcAft>
                <a:defRPr/>
              </a:pPr>
              <a:r>
                <a:rPr lang="en-US" sz="1100">
                  <a:solidFill>
                    <a:srgbClr val="3C3C41"/>
                  </a:solidFill>
                  <a:latin typeface="Segoe UI"/>
                  <a:ea typeface="Segoe UI" pitchFamily="34" charset="0"/>
                  <a:cs typeface="Segoe UI" pitchFamily="34" charset="0"/>
                </a:rPr>
                <a:t>App</a:t>
              </a:r>
            </a:p>
          </p:txBody>
        </p:sp>
        <p:sp>
          <p:nvSpPr>
            <p:cNvPr id="46" name="Rectangle 45">
              <a:extLst>
                <a:ext uri="{FF2B5EF4-FFF2-40B4-BE49-F238E27FC236}">
                  <a16:creationId xmlns:a16="http://schemas.microsoft.com/office/drawing/2014/main" id="{D4E46AB0-34AD-4356-A5CF-E68AFA5618C7}"/>
                </a:ext>
              </a:extLst>
            </p:cNvPr>
            <p:cNvSpPr/>
            <p:nvPr/>
          </p:nvSpPr>
          <p:spPr bwMode="auto">
            <a:xfrm>
              <a:off x="4811583" y="201307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47" fontAlgn="base">
                <a:lnSpc>
                  <a:spcPct val="90000"/>
                </a:lnSpc>
                <a:spcBef>
                  <a:spcPct val="0"/>
                </a:spcBef>
                <a:spcAft>
                  <a:spcPct val="0"/>
                </a:spcAft>
                <a:defRPr/>
              </a:pPr>
              <a:r>
                <a:rPr lang="en-US" sz="1100">
                  <a:solidFill>
                    <a:srgbClr val="3C3C41"/>
                  </a:solidFill>
                  <a:latin typeface="Segoe UI"/>
                  <a:ea typeface="Segoe UI" pitchFamily="34" charset="0"/>
                  <a:cs typeface="Segoe UI" pitchFamily="34" charset="0"/>
                </a:rPr>
                <a:t>Flow</a:t>
              </a:r>
            </a:p>
          </p:txBody>
        </p:sp>
        <p:sp>
          <p:nvSpPr>
            <p:cNvPr id="47" name="Rectangle 46">
              <a:extLst>
                <a:ext uri="{FF2B5EF4-FFF2-40B4-BE49-F238E27FC236}">
                  <a16:creationId xmlns:a16="http://schemas.microsoft.com/office/drawing/2014/main" id="{3B49C9F1-4B48-40BF-9D2E-760AD1ED5EE8}"/>
                </a:ext>
              </a:extLst>
            </p:cNvPr>
            <p:cNvSpPr/>
            <p:nvPr/>
          </p:nvSpPr>
          <p:spPr bwMode="auto">
            <a:xfrm>
              <a:off x="4811583" y="238658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47" fontAlgn="base">
                <a:lnSpc>
                  <a:spcPct val="90000"/>
                </a:lnSpc>
                <a:spcBef>
                  <a:spcPct val="0"/>
                </a:spcBef>
                <a:spcAft>
                  <a:spcPct val="0"/>
                </a:spcAft>
                <a:defRPr/>
              </a:pPr>
              <a:r>
                <a:rPr lang="en-US" sz="1100">
                  <a:solidFill>
                    <a:srgbClr val="3C3C41"/>
                  </a:solidFill>
                  <a:latin typeface="Segoe UI"/>
                  <a:ea typeface="Segoe UI" pitchFamily="34" charset="0"/>
                  <a:cs typeface="Segoe UI" pitchFamily="34" charset="0"/>
                </a:rPr>
                <a:t>Custom Connector</a:t>
              </a:r>
            </a:p>
          </p:txBody>
        </p:sp>
        <p:sp>
          <p:nvSpPr>
            <p:cNvPr id="48" name="TextBox 47">
              <a:extLst>
                <a:ext uri="{FF2B5EF4-FFF2-40B4-BE49-F238E27FC236}">
                  <a16:creationId xmlns:a16="http://schemas.microsoft.com/office/drawing/2014/main" id="{B55434C5-21E3-41A7-A82A-1BCA26CFC77D}"/>
                </a:ext>
              </a:extLst>
            </p:cNvPr>
            <p:cNvSpPr txBox="1"/>
            <p:nvPr/>
          </p:nvSpPr>
          <p:spPr>
            <a:xfrm>
              <a:off x="4775661" y="1248743"/>
              <a:ext cx="1468401" cy="361431"/>
            </a:xfrm>
            <a:prstGeom prst="rect">
              <a:avLst/>
            </a:prstGeom>
            <a:noFill/>
          </p:spPr>
          <p:txBody>
            <a:bodyPr wrap="square" lIns="0" tIns="0" rIns="0" bIns="0" rtlCol="0">
              <a:spAutoFit/>
            </a:bodyPr>
            <a:lstStyle/>
            <a:p>
              <a:pPr algn="ctr" defTabSz="1218905">
                <a:lnSpc>
                  <a:spcPct val="90000"/>
                </a:lnSpc>
                <a:spcAft>
                  <a:spcPts val="301"/>
                </a:spcAft>
                <a:defRPr/>
              </a:pPr>
              <a:r>
                <a:rPr lang="en-US" sz="1399" dirty="0">
                  <a:solidFill>
                    <a:srgbClr val="3C3C41"/>
                  </a:solidFill>
                  <a:latin typeface="Segoe UI Semibold"/>
                </a:rPr>
                <a:t>Environment</a:t>
              </a:r>
            </a:p>
            <a:p>
              <a:pPr algn="ctr" defTabSz="1218905">
                <a:lnSpc>
                  <a:spcPct val="90000"/>
                </a:lnSpc>
                <a:spcAft>
                  <a:spcPts val="301"/>
                </a:spcAft>
                <a:defRPr/>
              </a:pPr>
              <a:r>
                <a:rPr lang="en-US" sz="1399" u="sng" dirty="0">
                  <a:solidFill>
                    <a:srgbClr val="3C3C41"/>
                  </a:solidFill>
                  <a:latin typeface="Segoe UI Semibold"/>
                </a:rPr>
                <a:t>without</a:t>
              </a:r>
              <a:r>
                <a:rPr lang="en-US" sz="1399" dirty="0">
                  <a:solidFill>
                    <a:srgbClr val="3C3C41"/>
                  </a:solidFill>
                  <a:latin typeface="Segoe UI Semibold"/>
                </a:rPr>
                <a:t> Dataverse</a:t>
              </a:r>
            </a:p>
          </p:txBody>
        </p:sp>
        <p:sp>
          <p:nvSpPr>
            <p:cNvPr id="49" name="Right Brace 15">
              <a:extLst>
                <a:ext uri="{FF2B5EF4-FFF2-40B4-BE49-F238E27FC236}">
                  <a16:creationId xmlns:a16="http://schemas.microsoft.com/office/drawing/2014/main" id="{0F7DB12E-FF94-40BA-89BA-94EB783ED1D9}"/>
                </a:ext>
              </a:extLst>
            </p:cNvPr>
            <p:cNvSpPr/>
            <p:nvPr/>
          </p:nvSpPr>
          <p:spPr>
            <a:xfrm>
              <a:off x="6070623" y="1597549"/>
              <a:ext cx="89643" cy="115003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05">
                <a:defRPr/>
              </a:pPr>
              <a:endParaRPr lang="en-US">
                <a:solidFill>
                  <a:srgbClr val="292929"/>
                </a:solidFill>
                <a:latin typeface="Segoe UI Light"/>
              </a:endParaRPr>
            </a:p>
          </p:txBody>
        </p:sp>
        <p:sp>
          <p:nvSpPr>
            <p:cNvPr id="50" name="Freeform: Shape 49">
              <a:extLst>
                <a:ext uri="{FF2B5EF4-FFF2-40B4-BE49-F238E27FC236}">
                  <a16:creationId xmlns:a16="http://schemas.microsoft.com/office/drawing/2014/main" id="{FF8A8535-5774-4D6B-B642-302B076237E9}"/>
                </a:ext>
              </a:extLst>
            </p:cNvPr>
            <p:cNvSpPr/>
            <p:nvPr/>
          </p:nvSpPr>
          <p:spPr bwMode="auto">
            <a:xfrm flipH="1" flipV="1">
              <a:off x="6294233" y="1285979"/>
              <a:ext cx="389289" cy="44820"/>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39">
                <a:defRPr/>
              </a:pPr>
              <a:endParaRPr lang="en-IN">
                <a:solidFill>
                  <a:srgbClr val="FFFFFF"/>
                </a:solidFill>
                <a:latin typeface="Segoe UI"/>
              </a:endParaRPr>
            </a:p>
          </p:txBody>
        </p:sp>
        <p:sp>
          <p:nvSpPr>
            <p:cNvPr id="51" name="Freeform: Shape 50">
              <a:extLst>
                <a:ext uri="{FF2B5EF4-FFF2-40B4-BE49-F238E27FC236}">
                  <a16:creationId xmlns:a16="http://schemas.microsoft.com/office/drawing/2014/main" id="{DFDCBC70-68AD-4F20-B6FF-7D704AE351EF}"/>
                </a:ext>
              </a:extLst>
            </p:cNvPr>
            <p:cNvSpPr/>
            <p:nvPr/>
          </p:nvSpPr>
          <p:spPr bwMode="auto">
            <a:xfrm flipH="1" flipV="1">
              <a:off x="6160265" y="2248947"/>
              <a:ext cx="523256" cy="57438"/>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39">
                <a:defRPr/>
              </a:pPr>
              <a:endParaRPr lang="en-IN">
                <a:solidFill>
                  <a:srgbClr val="FFFFFF"/>
                </a:solidFill>
                <a:latin typeface="Segoe UI"/>
              </a:endParaRPr>
            </a:p>
          </p:txBody>
        </p:sp>
      </p:grpSp>
      <p:grpSp>
        <p:nvGrpSpPr>
          <p:cNvPr id="52" name="Group 51">
            <a:extLst>
              <a:ext uri="{FF2B5EF4-FFF2-40B4-BE49-F238E27FC236}">
                <a16:creationId xmlns:a16="http://schemas.microsoft.com/office/drawing/2014/main" id="{C2B1EF31-FA27-4AFB-A9D5-D25404440941}"/>
              </a:ext>
            </a:extLst>
          </p:cNvPr>
          <p:cNvGrpSpPr/>
          <p:nvPr/>
        </p:nvGrpSpPr>
        <p:grpSpPr>
          <a:xfrm>
            <a:off x="1933980" y="3944886"/>
            <a:ext cx="4248649" cy="2718565"/>
            <a:chOff x="3597367" y="3756238"/>
            <a:chExt cx="3699665" cy="2665502"/>
          </a:xfrm>
        </p:grpSpPr>
        <p:sp>
          <p:nvSpPr>
            <p:cNvPr id="53" name="Rectangle 52">
              <a:extLst>
                <a:ext uri="{FF2B5EF4-FFF2-40B4-BE49-F238E27FC236}">
                  <a16:creationId xmlns:a16="http://schemas.microsoft.com/office/drawing/2014/main" id="{EB7D3146-56AF-48AA-966E-ACE5D6AA9088}"/>
                </a:ext>
              </a:extLst>
            </p:cNvPr>
            <p:cNvSpPr/>
            <p:nvPr/>
          </p:nvSpPr>
          <p:spPr bwMode="auto">
            <a:xfrm>
              <a:off x="3597367" y="3756238"/>
              <a:ext cx="3699665" cy="2665502"/>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C180EC5C-9B99-4940-B72C-69F4F926CB31}"/>
                </a:ext>
              </a:extLst>
            </p:cNvPr>
            <p:cNvSpPr/>
            <p:nvPr/>
          </p:nvSpPr>
          <p:spPr bwMode="auto">
            <a:xfrm>
              <a:off x="3731542" y="3933657"/>
              <a:ext cx="1568743" cy="2302675"/>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A6AF0E7-2AAF-49B5-8B92-143C5359D8B2}"/>
                </a:ext>
              </a:extLst>
            </p:cNvPr>
            <p:cNvSpPr/>
            <p:nvPr/>
          </p:nvSpPr>
          <p:spPr bwMode="auto">
            <a:xfrm>
              <a:off x="3817634" y="439418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47" fontAlgn="base">
                <a:lnSpc>
                  <a:spcPct val="90000"/>
                </a:lnSpc>
                <a:spcBef>
                  <a:spcPct val="0"/>
                </a:spcBef>
                <a:spcAft>
                  <a:spcPct val="0"/>
                </a:spcAft>
                <a:defRPr/>
              </a:pPr>
              <a:r>
                <a:rPr lang="en-US" sz="1100">
                  <a:solidFill>
                    <a:srgbClr val="3C3C41"/>
                  </a:solidFill>
                  <a:latin typeface="Segoe UI"/>
                  <a:ea typeface="Segoe UI" pitchFamily="34" charset="0"/>
                  <a:cs typeface="Segoe UI" pitchFamily="34" charset="0"/>
                </a:rPr>
                <a:t>App</a:t>
              </a:r>
            </a:p>
          </p:txBody>
        </p:sp>
        <p:sp>
          <p:nvSpPr>
            <p:cNvPr id="56" name="Rectangle 55">
              <a:extLst>
                <a:ext uri="{FF2B5EF4-FFF2-40B4-BE49-F238E27FC236}">
                  <a16:creationId xmlns:a16="http://schemas.microsoft.com/office/drawing/2014/main" id="{234F2A6C-5D47-414C-9C15-F985F09860D3}"/>
                </a:ext>
              </a:extLst>
            </p:cNvPr>
            <p:cNvSpPr/>
            <p:nvPr/>
          </p:nvSpPr>
          <p:spPr bwMode="auto">
            <a:xfrm>
              <a:off x="3817634" y="4767696"/>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47" fontAlgn="base">
                <a:lnSpc>
                  <a:spcPct val="90000"/>
                </a:lnSpc>
                <a:spcBef>
                  <a:spcPct val="0"/>
                </a:spcBef>
                <a:spcAft>
                  <a:spcPct val="0"/>
                </a:spcAft>
                <a:defRPr/>
              </a:pPr>
              <a:r>
                <a:rPr lang="en-US" sz="1100">
                  <a:solidFill>
                    <a:srgbClr val="3C3C41"/>
                  </a:solidFill>
                  <a:latin typeface="Segoe UI"/>
                  <a:ea typeface="Segoe UI" pitchFamily="34" charset="0"/>
                  <a:cs typeface="Segoe UI" pitchFamily="34" charset="0"/>
                </a:rPr>
                <a:t>Flow</a:t>
              </a:r>
            </a:p>
          </p:txBody>
        </p:sp>
        <p:sp>
          <p:nvSpPr>
            <p:cNvPr id="57" name="Rectangle 56">
              <a:extLst>
                <a:ext uri="{FF2B5EF4-FFF2-40B4-BE49-F238E27FC236}">
                  <a16:creationId xmlns:a16="http://schemas.microsoft.com/office/drawing/2014/main" id="{7B89230A-D253-4789-8F6D-1B841B274EAB}"/>
                </a:ext>
              </a:extLst>
            </p:cNvPr>
            <p:cNvSpPr/>
            <p:nvPr/>
          </p:nvSpPr>
          <p:spPr bwMode="auto">
            <a:xfrm>
              <a:off x="3817634" y="514120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47" fontAlgn="base">
                <a:lnSpc>
                  <a:spcPct val="90000"/>
                </a:lnSpc>
                <a:spcBef>
                  <a:spcPct val="0"/>
                </a:spcBef>
                <a:spcAft>
                  <a:spcPct val="0"/>
                </a:spcAft>
                <a:defRPr/>
              </a:pPr>
              <a:r>
                <a:rPr lang="en-US" sz="1100" dirty="0">
                  <a:solidFill>
                    <a:srgbClr val="3C3C41"/>
                  </a:solidFill>
                  <a:latin typeface="Segoe UI"/>
                  <a:ea typeface="Segoe UI" pitchFamily="34" charset="0"/>
                  <a:cs typeface="Segoe UI" pitchFamily="34" charset="0"/>
                </a:rPr>
                <a:t>Custom Connector</a:t>
              </a:r>
            </a:p>
          </p:txBody>
        </p:sp>
        <p:sp>
          <p:nvSpPr>
            <p:cNvPr id="58" name="TextBox 57">
              <a:extLst>
                <a:ext uri="{FF2B5EF4-FFF2-40B4-BE49-F238E27FC236}">
                  <a16:creationId xmlns:a16="http://schemas.microsoft.com/office/drawing/2014/main" id="{6F628EF6-0B43-42AB-AF6C-3D78B9C818B8}"/>
                </a:ext>
              </a:extLst>
            </p:cNvPr>
            <p:cNvSpPr txBox="1"/>
            <p:nvPr/>
          </p:nvSpPr>
          <p:spPr>
            <a:xfrm>
              <a:off x="3781713" y="4003363"/>
              <a:ext cx="1468401" cy="387542"/>
            </a:xfrm>
            <a:prstGeom prst="rect">
              <a:avLst/>
            </a:prstGeom>
            <a:noFill/>
          </p:spPr>
          <p:txBody>
            <a:bodyPr wrap="square" lIns="0" tIns="0" rIns="0" bIns="0" rtlCol="0">
              <a:spAutoFit/>
            </a:bodyPr>
            <a:lstStyle/>
            <a:p>
              <a:pPr algn="ctr" defTabSz="1218905">
                <a:lnSpc>
                  <a:spcPct val="90000"/>
                </a:lnSpc>
                <a:spcAft>
                  <a:spcPts val="301"/>
                </a:spcAft>
                <a:defRPr/>
              </a:pPr>
              <a:r>
                <a:rPr lang="en-US" sz="1399" dirty="0">
                  <a:solidFill>
                    <a:srgbClr val="3C3C41"/>
                  </a:solidFill>
                  <a:latin typeface="Segoe UI Semibold"/>
                </a:rPr>
                <a:t>Environment </a:t>
              </a:r>
              <a:r>
                <a:rPr lang="en-US" sz="1399" b="1" u="sng" dirty="0">
                  <a:solidFill>
                    <a:srgbClr val="3C3C41"/>
                  </a:solidFill>
                  <a:latin typeface="Segoe UI Semibold"/>
                </a:rPr>
                <a:t>with</a:t>
              </a:r>
              <a:r>
                <a:rPr lang="en-US" sz="1399" dirty="0">
                  <a:solidFill>
                    <a:srgbClr val="3C3C41"/>
                  </a:solidFill>
                  <a:latin typeface="Segoe UI Semibold"/>
                </a:rPr>
                <a:t> Dataverse</a:t>
              </a:r>
            </a:p>
          </p:txBody>
        </p:sp>
        <p:sp>
          <p:nvSpPr>
            <p:cNvPr id="59" name="Right Brace 15">
              <a:extLst>
                <a:ext uri="{FF2B5EF4-FFF2-40B4-BE49-F238E27FC236}">
                  <a16:creationId xmlns:a16="http://schemas.microsoft.com/office/drawing/2014/main" id="{7E997112-5788-4A12-A62F-F1FCE673B40F}"/>
                </a:ext>
              </a:extLst>
            </p:cNvPr>
            <p:cNvSpPr/>
            <p:nvPr/>
          </p:nvSpPr>
          <p:spPr>
            <a:xfrm>
              <a:off x="5076673" y="4352169"/>
              <a:ext cx="89643" cy="115003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05">
                <a:defRPr/>
              </a:pPr>
              <a:endParaRPr lang="en-US">
                <a:solidFill>
                  <a:srgbClr val="292929"/>
                </a:solidFill>
                <a:latin typeface="Segoe UI Light"/>
              </a:endParaRPr>
            </a:p>
          </p:txBody>
        </p:sp>
        <p:sp>
          <p:nvSpPr>
            <p:cNvPr id="60" name="TextBox 59">
              <a:extLst>
                <a:ext uri="{FF2B5EF4-FFF2-40B4-BE49-F238E27FC236}">
                  <a16:creationId xmlns:a16="http://schemas.microsoft.com/office/drawing/2014/main" id="{24480CB4-6BF1-4828-B484-A1E20187C20A}"/>
                </a:ext>
              </a:extLst>
            </p:cNvPr>
            <p:cNvSpPr txBox="1"/>
            <p:nvPr/>
          </p:nvSpPr>
          <p:spPr>
            <a:xfrm>
              <a:off x="3781713" y="6028938"/>
              <a:ext cx="1468401" cy="138371"/>
            </a:xfrm>
            <a:prstGeom prst="rect">
              <a:avLst/>
            </a:prstGeom>
            <a:noFill/>
          </p:spPr>
          <p:txBody>
            <a:bodyPr wrap="square" lIns="0" tIns="0" rIns="0" bIns="0" rtlCol="0">
              <a:spAutoFit/>
            </a:bodyPr>
            <a:lstStyle/>
            <a:p>
              <a:pPr algn="ctr" defTabSz="587148">
                <a:defRPr/>
              </a:pPr>
              <a:r>
                <a:rPr lang="en-US" sz="899" dirty="0">
                  <a:solidFill>
                    <a:srgbClr val="3C3C41"/>
                  </a:solidFill>
                  <a:latin typeface="Segoe UI" panose="020B0502040204020203" pitchFamily="34" charset="0"/>
                  <a:cs typeface="Segoe UI" panose="020B0502040204020203" pitchFamily="34" charset="0"/>
                </a:rPr>
                <a:t>Dataverse</a:t>
              </a:r>
            </a:p>
          </p:txBody>
        </p:sp>
        <p:pic>
          <p:nvPicPr>
            <p:cNvPr id="61" name="Graphic 60">
              <a:extLst>
                <a:ext uri="{FF2B5EF4-FFF2-40B4-BE49-F238E27FC236}">
                  <a16:creationId xmlns:a16="http://schemas.microsoft.com/office/drawing/2014/main" id="{0E6EE95E-82A9-43F0-8ED2-D0B76B18589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5238" y="5600161"/>
              <a:ext cx="381351" cy="381351"/>
            </a:xfrm>
            <a:prstGeom prst="rect">
              <a:avLst/>
            </a:prstGeom>
          </p:spPr>
        </p:pic>
        <p:sp>
          <p:nvSpPr>
            <p:cNvPr id="62" name="TextBox 61">
              <a:extLst>
                <a:ext uri="{FF2B5EF4-FFF2-40B4-BE49-F238E27FC236}">
                  <a16:creationId xmlns:a16="http://schemas.microsoft.com/office/drawing/2014/main" id="{F7E22A42-BDD8-4F0A-8081-EC19108375AC}"/>
                </a:ext>
              </a:extLst>
            </p:cNvPr>
            <p:cNvSpPr txBox="1"/>
            <p:nvPr/>
          </p:nvSpPr>
          <p:spPr>
            <a:xfrm>
              <a:off x="5386378" y="3977798"/>
              <a:ext cx="1712438" cy="414875"/>
            </a:xfrm>
            <a:prstGeom prst="rect">
              <a:avLst/>
            </a:prstGeom>
            <a:noFill/>
          </p:spPr>
          <p:txBody>
            <a:bodyPr wrap="square" lIns="0" tIns="0" rIns="0" bIns="0" rtlCol="0">
              <a:noAutofit/>
            </a:bodyPr>
            <a:lstStyle/>
            <a:p>
              <a:pPr defTabSz="1218905">
                <a:spcAft>
                  <a:spcPts val="301"/>
                </a:spcAft>
                <a:defRPr/>
              </a:pPr>
              <a:r>
                <a:rPr lang="en-US" sz="1399" strike="sngStrike" dirty="0">
                  <a:solidFill>
                    <a:srgbClr val="3C3C41"/>
                  </a:solidFill>
                  <a:latin typeface="Segoe UI Semibold"/>
                </a:rPr>
                <a:t>Environment Roles</a:t>
              </a:r>
            </a:p>
            <a:p>
              <a:pPr defTabSz="1218905">
                <a:spcAft>
                  <a:spcPts val="301"/>
                </a:spcAft>
                <a:defRPr/>
              </a:pPr>
              <a:r>
                <a:rPr lang="en-US" sz="1199" strike="sngStrike" dirty="0">
                  <a:solidFill>
                    <a:srgbClr val="3C3C41"/>
                  </a:solidFill>
                  <a:latin typeface="Segoe UI"/>
                </a:rPr>
                <a:t>(Maker/Admin)</a:t>
              </a:r>
              <a:endParaRPr lang="en-US" sz="1599" strike="sngStrike" dirty="0">
                <a:solidFill>
                  <a:srgbClr val="3C3C41"/>
                </a:solidFill>
                <a:latin typeface="Segoe UI"/>
              </a:endParaRPr>
            </a:p>
          </p:txBody>
        </p:sp>
        <p:sp>
          <p:nvSpPr>
            <p:cNvPr id="63" name="TextBox 62">
              <a:extLst>
                <a:ext uri="{FF2B5EF4-FFF2-40B4-BE49-F238E27FC236}">
                  <a16:creationId xmlns:a16="http://schemas.microsoft.com/office/drawing/2014/main" id="{7600AD5A-B81C-4854-80B2-D6AC6FFBFB9E}"/>
                </a:ext>
              </a:extLst>
            </p:cNvPr>
            <p:cNvSpPr txBox="1"/>
            <p:nvPr/>
          </p:nvSpPr>
          <p:spPr>
            <a:xfrm>
              <a:off x="5473275" y="4602139"/>
              <a:ext cx="1625541" cy="900068"/>
            </a:xfrm>
            <a:prstGeom prst="rect">
              <a:avLst/>
            </a:prstGeom>
            <a:noFill/>
          </p:spPr>
          <p:txBody>
            <a:bodyPr wrap="square" lIns="0" tIns="0" rIns="0" bIns="0" rtlCol="0">
              <a:noAutofit/>
            </a:bodyPr>
            <a:lstStyle/>
            <a:p>
              <a:pPr defTabSz="1218905">
                <a:spcAft>
                  <a:spcPts val="301"/>
                </a:spcAft>
                <a:defRPr/>
              </a:pPr>
              <a:r>
                <a:rPr lang="en-US" sz="1399" dirty="0">
                  <a:solidFill>
                    <a:srgbClr val="3C3C41"/>
                  </a:solidFill>
                  <a:latin typeface="Segoe UI Semibold"/>
                </a:rPr>
                <a:t>Resource Permissions </a:t>
              </a:r>
            </a:p>
            <a:p>
              <a:pPr defTabSz="1218905">
                <a:spcAft>
                  <a:spcPts val="301"/>
                </a:spcAft>
                <a:defRPr/>
              </a:pPr>
              <a:r>
                <a:rPr lang="en-US" sz="1199" dirty="0">
                  <a:solidFill>
                    <a:srgbClr val="3C3C41"/>
                  </a:solidFill>
                  <a:latin typeface="Segoe UI"/>
                </a:rPr>
                <a:t>(Owner/Contributor/User…)</a:t>
              </a:r>
            </a:p>
          </p:txBody>
        </p:sp>
        <p:sp>
          <p:nvSpPr>
            <p:cNvPr id="64" name="TextBox 63">
              <a:extLst>
                <a:ext uri="{FF2B5EF4-FFF2-40B4-BE49-F238E27FC236}">
                  <a16:creationId xmlns:a16="http://schemas.microsoft.com/office/drawing/2014/main" id="{E5AF1A95-533A-4D93-85D4-34ACBDE4213D}"/>
                </a:ext>
              </a:extLst>
            </p:cNvPr>
            <p:cNvSpPr txBox="1"/>
            <p:nvPr/>
          </p:nvSpPr>
          <p:spPr>
            <a:xfrm>
              <a:off x="5498048" y="5370089"/>
              <a:ext cx="1712438" cy="786823"/>
            </a:xfrm>
            <a:prstGeom prst="rect">
              <a:avLst/>
            </a:prstGeom>
            <a:noFill/>
          </p:spPr>
          <p:txBody>
            <a:bodyPr wrap="square" lIns="0" tIns="0" rIns="0" bIns="0" rtlCol="0">
              <a:noAutofit/>
            </a:bodyPr>
            <a:lstStyle/>
            <a:p>
              <a:pPr defTabSz="1218905">
                <a:spcAft>
                  <a:spcPts val="301"/>
                </a:spcAft>
                <a:defRPr/>
              </a:pPr>
              <a:r>
                <a:rPr lang="en-US" sz="1399" dirty="0">
                  <a:solidFill>
                    <a:srgbClr val="3C3C41"/>
                  </a:solidFill>
                  <a:latin typeface="Segoe UI Semibold"/>
                </a:rPr>
                <a:t>Environment &amp; Dataverse Roles</a:t>
              </a:r>
            </a:p>
            <a:p>
              <a:pPr defTabSz="1218905">
                <a:spcAft>
                  <a:spcPts val="301"/>
                </a:spcAft>
                <a:defRPr/>
              </a:pPr>
              <a:r>
                <a:rPr lang="en-US" sz="1199" dirty="0">
                  <a:solidFill>
                    <a:srgbClr val="3C3C41"/>
                  </a:solidFill>
                  <a:latin typeface="Segoe UI"/>
                </a:rPr>
                <a:t>(Maker / System Admin Customizer…)</a:t>
              </a:r>
            </a:p>
          </p:txBody>
        </p:sp>
        <p:sp>
          <p:nvSpPr>
            <p:cNvPr id="65" name="Freeform: Shape 64">
              <a:extLst>
                <a:ext uri="{FF2B5EF4-FFF2-40B4-BE49-F238E27FC236}">
                  <a16:creationId xmlns:a16="http://schemas.microsoft.com/office/drawing/2014/main" id="{EF29B3C3-B47E-4B59-8798-B57BD80308B4}"/>
                </a:ext>
              </a:extLst>
            </p:cNvPr>
            <p:cNvSpPr/>
            <p:nvPr/>
          </p:nvSpPr>
          <p:spPr bwMode="auto">
            <a:xfrm flipH="1" flipV="1">
              <a:off x="5166316" y="4872281"/>
              <a:ext cx="268144" cy="45719"/>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39">
                <a:defRPr/>
              </a:pPr>
              <a:endParaRPr lang="en-IN">
                <a:solidFill>
                  <a:srgbClr val="FFFFFF"/>
                </a:solidFill>
                <a:latin typeface="Segoe UI"/>
              </a:endParaRPr>
            </a:p>
          </p:txBody>
        </p:sp>
        <p:sp>
          <p:nvSpPr>
            <p:cNvPr id="66" name="Freeform: Shape 65">
              <a:extLst>
                <a:ext uri="{FF2B5EF4-FFF2-40B4-BE49-F238E27FC236}">
                  <a16:creationId xmlns:a16="http://schemas.microsoft.com/office/drawing/2014/main" id="{693A0F2B-32D7-4FF3-8210-4D2475D2D3D4}"/>
                </a:ext>
              </a:extLst>
            </p:cNvPr>
            <p:cNvSpPr/>
            <p:nvPr/>
          </p:nvSpPr>
          <p:spPr bwMode="auto">
            <a:xfrm flipH="1" flipV="1">
              <a:off x="5069941" y="5790835"/>
              <a:ext cx="389291" cy="44820"/>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39">
                <a:defRPr/>
              </a:pPr>
              <a:endParaRPr lang="en-IN">
                <a:solidFill>
                  <a:srgbClr val="FFFFFF"/>
                </a:solidFill>
                <a:latin typeface="Segoe UI"/>
              </a:endParaRPr>
            </a:p>
          </p:txBody>
        </p:sp>
      </p:grpSp>
      <p:sp>
        <p:nvSpPr>
          <p:cNvPr id="67" name="Rectangle 66">
            <a:extLst>
              <a:ext uri="{FF2B5EF4-FFF2-40B4-BE49-F238E27FC236}">
                <a16:creationId xmlns:a16="http://schemas.microsoft.com/office/drawing/2014/main" id="{E0014DD5-B487-4096-9DBA-405C34C9D04F}"/>
              </a:ext>
            </a:extLst>
          </p:cNvPr>
          <p:cNvSpPr/>
          <p:nvPr/>
        </p:nvSpPr>
        <p:spPr>
          <a:xfrm>
            <a:off x="6596879" y="4896437"/>
            <a:ext cx="4343224" cy="1600124"/>
          </a:xfrm>
          <a:prstGeom prst="rect">
            <a:avLst/>
          </a:prstGeom>
        </p:spPr>
        <p:txBody>
          <a:bodyPr wrap="square">
            <a:spAutoFit/>
          </a:bodyPr>
          <a:lstStyle/>
          <a:p>
            <a:pPr defTabSz="1218905">
              <a:spcAft>
                <a:spcPts val="301"/>
              </a:spcAft>
              <a:defRPr/>
            </a:pPr>
            <a:r>
              <a:rPr lang="en-US" sz="1599" dirty="0">
                <a:solidFill>
                  <a:srgbClr val="3C3C41"/>
                </a:solidFill>
                <a:latin typeface="Segoe UI Semibold"/>
              </a:rPr>
              <a:t>Access to resources are controlled using</a:t>
            </a:r>
          </a:p>
          <a:p>
            <a:pPr marL="291436" lvl="1" indent="-291436" defTabSz="1218905">
              <a:spcAft>
                <a:spcPts val="301"/>
              </a:spcAft>
              <a:buFont typeface="Arial" panose="020B0604020202020204" pitchFamily="34" charset="0"/>
              <a:buChar char="•"/>
              <a:defRPr/>
            </a:pPr>
            <a:r>
              <a:rPr lang="en-US" sz="1399" u="sng" dirty="0">
                <a:solidFill>
                  <a:srgbClr val="3C3C41"/>
                </a:solidFill>
                <a:latin typeface="Segoe UI"/>
              </a:rPr>
              <a:t>Dataverse security roles</a:t>
            </a:r>
          </a:p>
          <a:p>
            <a:pPr marL="291436" lvl="1" indent="-291436" defTabSz="1218905">
              <a:spcAft>
                <a:spcPts val="301"/>
              </a:spcAft>
              <a:buFont typeface="Arial" panose="020B0604020202020204" pitchFamily="34" charset="0"/>
              <a:buChar char="•"/>
              <a:defRPr/>
            </a:pPr>
            <a:r>
              <a:rPr lang="en-US" sz="1399" dirty="0">
                <a:solidFill>
                  <a:srgbClr val="3C3C41"/>
                </a:solidFill>
                <a:latin typeface="Segoe UI"/>
              </a:rPr>
              <a:t>Resource permissions for apps/flows/custom connectors/etc.</a:t>
            </a:r>
          </a:p>
          <a:p>
            <a:pPr marL="0" lvl="1" defTabSz="1218905">
              <a:spcAft>
                <a:spcPts val="301"/>
              </a:spcAft>
              <a:defRPr/>
            </a:pPr>
            <a:endParaRPr lang="en-US" sz="1399" dirty="0">
              <a:solidFill>
                <a:srgbClr val="3C3C41"/>
              </a:solidFill>
              <a:latin typeface="Segoe UI"/>
            </a:endParaRPr>
          </a:p>
          <a:p>
            <a:pPr marL="0" lvl="1" defTabSz="1218905">
              <a:spcAft>
                <a:spcPts val="301"/>
              </a:spcAft>
              <a:defRPr/>
            </a:pPr>
            <a:r>
              <a:rPr lang="en-US" sz="1399" dirty="0">
                <a:solidFill>
                  <a:srgbClr val="3C3C41"/>
                </a:solidFill>
                <a:latin typeface="Segoe UI"/>
              </a:rPr>
              <a:t>Learn more about Dataverse security roles from </a:t>
            </a:r>
            <a:r>
              <a:rPr lang="en-US" sz="1399" dirty="0">
                <a:solidFill>
                  <a:srgbClr val="3C3C41"/>
                </a:solidFill>
                <a:latin typeface="Segoe UI"/>
                <a:hlinkClick r:id="rId7"/>
              </a:rPr>
              <a:t>here</a:t>
            </a:r>
            <a:endParaRPr lang="en-US" sz="1399" dirty="0">
              <a:solidFill>
                <a:srgbClr val="3C3C41"/>
              </a:solidFill>
              <a:latin typeface="Segoe UI"/>
            </a:endParaRPr>
          </a:p>
        </p:txBody>
      </p:sp>
      <p:sp>
        <p:nvSpPr>
          <p:cNvPr id="68" name="Rectangle 67">
            <a:extLst>
              <a:ext uri="{FF2B5EF4-FFF2-40B4-BE49-F238E27FC236}">
                <a16:creationId xmlns:a16="http://schemas.microsoft.com/office/drawing/2014/main" id="{BDA5AA09-EE8F-4AE8-A9B7-16988FD2BFAE}"/>
              </a:ext>
            </a:extLst>
          </p:cNvPr>
          <p:cNvSpPr/>
          <p:nvPr/>
        </p:nvSpPr>
        <p:spPr>
          <a:xfrm>
            <a:off x="6361015" y="1291329"/>
            <a:ext cx="5279519" cy="2370714"/>
          </a:xfrm>
          <a:prstGeom prst="rect">
            <a:avLst/>
          </a:prstGeom>
        </p:spPr>
        <p:txBody>
          <a:bodyPr wrap="square" lIns="91440" tIns="45720" rIns="91440" bIns="45720" anchor="t">
            <a:spAutoFit/>
          </a:bodyPr>
          <a:lstStyle/>
          <a:p>
            <a:pPr defTabSz="1218905">
              <a:spcAft>
                <a:spcPts val="301"/>
              </a:spcAft>
              <a:defRPr/>
            </a:pPr>
            <a:r>
              <a:rPr lang="en-US" sz="1428" dirty="0">
                <a:solidFill>
                  <a:srgbClr val="3C3C41"/>
                </a:solidFill>
                <a:latin typeface="Segoe UI Semibold"/>
              </a:rPr>
              <a:t>Environment Admin </a:t>
            </a:r>
            <a:r>
              <a:rPr lang="en-US" sz="1428" dirty="0">
                <a:solidFill>
                  <a:srgbClr val="3C3C41"/>
                </a:solidFill>
                <a:latin typeface="Segoe UI"/>
              </a:rPr>
              <a:t>can perform all administrative actions like </a:t>
            </a:r>
          </a:p>
          <a:p>
            <a:pPr marL="290830" indent="-290830" defTabSz="1218905">
              <a:spcAft>
                <a:spcPts val="301"/>
              </a:spcAft>
              <a:buFont typeface="Arial" panose="020B0604020202020204" pitchFamily="34" charset="0"/>
              <a:buChar char="•"/>
              <a:defRPr/>
            </a:pPr>
            <a:r>
              <a:rPr lang="en-US" sz="1428" dirty="0">
                <a:solidFill>
                  <a:srgbClr val="3C3C41"/>
                </a:solidFill>
                <a:latin typeface="Segoe UI"/>
              </a:rPr>
              <a:t>View/manage resources</a:t>
            </a:r>
            <a:endParaRPr lang="en-US" sz="1428" dirty="0">
              <a:solidFill>
                <a:srgbClr val="3C3C41"/>
              </a:solidFill>
              <a:latin typeface="Segoe UI"/>
              <a:cs typeface="Segoe UI"/>
            </a:endParaRPr>
          </a:p>
          <a:p>
            <a:pPr marL="290830" indent="-290830" defTabSz="1218905">
              <a:spcAft>
                <a:spcPts val="301"/>
              </a:spcAft>
              <a:buFont typeface="Arial" panose="020B0604020202020204" pitchFamily="34" charset="0"/>
              <a:buChar char="•"/>
              <a:defRPr/>
            </a:pPr>
            <a:r>
              <a:rPr lang="en-US" sz="1428" dirty="0">
                <a:solidFill>
                  <a:srgbClr val="282828">
                    <a:lumMod val="75000"/>
                  </a:srgbClr>
                </a:solidFill>
                <a:latin typeface="Segoe UI"/>
              </a:rPr>
              <a:t>Add/remove a user or group from roles</a:t>
            </a:r>
            <a:endParaRPr lang="en-US" sz="1428" dirty="0">
              <a:solidFill>
                <a:srgbClr val="282828">
                  <a:lumMod val="75000"/>
                </a:srgbClr>
              </a:solidFill>
              <a:latin typeface="Segoe UI"/>
              <a:cs typeface="Segoe UI"/>
            </a:endParaRPr>
          </a:p>
          <a:p>
            <a:pPr marL="290830" indent="-290830" defTabSz="1218905">
              <a:spcAft>
                <a:spcPts val="301"/>
              </a:spcAft>
              <a:buFont typeface="Arial" panose="020B0604020202020204" pitchFamily="34" charset="0"/>
              <a:buChar char="•"/>
              <a:defRPr/>
            </a:pPr>
            <a:r>
              <a:rPr lang="en-US" sz="1428" dirty="0">
                <a:solidFill>
                  <a:srgbClr val="282828">
                    <a:lumMod val="75000"/>
                  </a:srgbClr>
                </a:solidFill>
                <a:latin typeface="Segoe UI"/>
              </a:rPr>
              <a:t>Create DLP policies</a:t>
            </a:r>
            <a:endParaRPr lang="en-US" sz="1428" dirty="0">
              <a:solidFill>
                <a:srgbClr val="282828">
                  <a:lumMod val="75000"/>
                </a:srgbClr>
              </a:solidFill>
              <a:latin typeface="Segoe UI"/>
              <a:cs typeface="Segoe UI"/>
            </a:endParaRPr>
          </a:p>
          <a:p>
            <a:pPr marL="290830" indent="-290830" defTabSz="1218905">
              <a:spcAft>
                <a:spcPts val="301"/>
              </a:spcAft>
              <a:buFont typeface="Arial" panose="020B0604020202020204" pitchFamily="34" charset="0"/>
              <a:buChar char="•"/>
              <a:defRPr/>
            </a:pPr>
            <a:r>
              <a:rPr lang="en-US" sz="1400" dirty="0">
                <a:solidFill>
                  <a:srgbClr val="282828"/>
                </a:solidFill>
                <a:latin typeface="Segoe UI"/>
              </a:rPr>
              <a:t>Provision Dataverse database to </a:t>
            </a:r>
            <a:r>
              <a:rPr lang="en-US" sz="1400" dirty="0" err="1">
                <a:solidFill>
                  <a:srgbClr val="282828"/>
                </a:solidFill>
                <a:latin typeface="Segoe UI"/>
              </a:rPr>
              <a:t>envs</a:t>
            </a:r>
            <a:endParaRPr lang="en-US" sz="1400" dirty="0">
              <a:solidFill>
                <a:srgbClr val="282828"/>
              </a:solidFill>
              <a:latin typeface="Segoe UI"/>
              <a:cs typeface="Segoe UI"/>
            </a:endParaRPr>
          </a:p>
          <a:p>
            <a:pPr defTabSz="1218905">
              <a:spcAft>
                <a:spcPts val="301"/>
              </a:spcAft>
              <a:defRPr/>
            </a:pPr>
            <a:endParaRPr lang="en-US" sz="204" dirty="0">
              <a:solidFill>
                <a:srgbClr val="3C3C41"/>
              </a:solidFill>
              <a:latin typeface="Segoe UI"/>
            </a:endParaRPr>
          </a:p>
          <a:p>
            <a:pPr defTabSz="1218905">
              <a:spcAft>
                <a:spcPts val="301"/>
              </a:spcAft>
              <a:defRPr/>
            </a:pPr>
            <a:r>
              <a:rPr lang="en-US" sz="1400" dirty="0">
                <a:solidFill>
                  <a:srgbClr val="3C3C41"/>
                </a:solidFill>
                <a:latin typeface="Segoe UI Semibold"/>
              </a:rPr>
              <a:t>Environment Maker </a:t>
            </a:r>
            <a:r>
              <a:rPr lang="en-US" sz="1400" dirty="0">
                <a:solidFill>
                  <a:srgbClr val="3C3C41"/>
                </a:solidFill>
                <a:latin typeface="Segoe UI"/>
              </a:rPr>
              <a:t>can create resources within an environment and d</a:t>
            </a:r>
            <a:r>
              <a:rPr lang="en-US" sz="1400" dirty="0">
                <a:solidFill>
                  <a:srgbClr val="282828"/>
                </a:solidFill>
                <a:latin typeface="Segoe UI"/>
              </a:rPr>
              <a:t>istribute apps and flows they build using share functionality.</a:t>
            </a:r>
            <a:endParaRPr lang="LID4096" sz="1428" dirty="0">
              <a:solidFill>
                <a:srgbClr val="282828"/>
              </a:solidFill>
              <a:latin typeface="Segoe UI"/>
            </a:endParaRPr>
          </a:p>
          <a:p>
            <a:pPr defTabSz="1218905">
              <a:spcAft>
                <a:spcPts val="301"/>
              </a:spcAft>
              <a:defRPr/>
            </a:pPr>
            <a:endParaRPr lang="en-US" sz="1428" dirty="0">
              <a:solidFill>
                <a:srgbClr val="3C3C41"/>
              </a:solidFill>
              <a:latin typeface="Segoe UI"/>
            </a:endParaRPr>
          </a:p>
        </p:txBody>
      </p:sp>
      <p:sp>
        <p:nvSpPr>
          <p:cNvPr id="3" name="Freeform: Shape 2">
            <a:extLst>
              <a:ext uri="{FF2B5EF4-FFF2-40B4-BE49-F238E27FC236}">
                <a16:creationId xmlns:a16="http://schemas.microsoft.com/office/drawing/2014/main" id="{E016D4AF-F55D-4575-81DB-117A63FEB471}"/>
              </a:ext>
            </a:extLst>
          </p:cNvPr>
          <p:cNvSpPr/>
          <p:nvPr/>
        </p:nvSpPr>
        <p:spPr bwMode="auto">
          <a:xfrm>
            <a:off x="-125128" y="-243853"/>
            <a:ext cx="12317128" cy="3949177"/>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70" fontAlgn="base">
              <a:lnSpc>
                <a:spcPct val="90000"/>
              </a:lnSpc>
              <a:spcBef>
                <a:spcPct val="0"/>
              </a:spcBef>
              <a:spcAft>
                <a:spcPct val="0"/>
              </a:spcAft>
              <a:defRPr/>
            </a:pPr>
            <a:endParaRPr lang="en-IN" sz="1199" b="1" err="1">
              <a:solidFill>
                <a:srgbClr val="FFFFFF"/>
              </a:solidFill>
              <a:latin typeface="Segoe UI"/>
              <a:ea typeface="Segoe UI" pitchFamily="34" charset="0"/>
              <a:cs typeface="Segoe UI" pitchFamily="34" charset="0"/>
            </a:endParaRPr>
          </a:p>
        </p:txBody>
      </p:sp>
      <p:sp>
        <p:nvSpPr>
          <p:cNvPr id="4" name="Freeform: Shape 3">
            <a:extLst>
              <a:ext uri="{FF2B5EF4-FFF2-40B4-BE49-F238E27FC236}">
                <a16:creationId xmlns:a16="http://schemas.microsoft.com/office/drawing/2014/main" id="{989FE038-36A0-4A30-A04A-202F5FA9C343}"/>
              </a:ext>
            </a:extLst>
          </p:cNvPr>
          <p:cNvSpPr/>
          <p:nvPr/>
        </p:nvSpPr>
        <p:spPr bwMode="auto">
          <a:xfrm>
            <a:off x="-77003" y="3807790"/>
            <a:ext cx="13128859" cy="3573979"/>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70" fontAlgn="base">
              <a:lnSpc>
                <a:spcPct val="90000"/>
              </a:lnSpc>
              <a:spcBef>
                <a:spcPct val="0"/>
              </a:spcBef>
              <a:spcAft>
                <a:spcPct val="0"/>
              </a:spcAft>
              <a:defRPr/>
            </a:pPr>
            <a:endParaRPr lang="en-IN" sz="1199" b="1" err="1">
              <a:solidFill>
                <a:srgbClr val="FFFFFF"/>
              </a:solidFill>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8C3ACDB9-B1E7-8E24-32CB-76F12B8A269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3326333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7" grpId="0"/>
      <p:bldP spid="6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Key out-ot-the-box security roles you need to know</a:t>
            </a:r>
          </a:p>
        </p:txBody>
      </p:sp>
      <p:sp>
        <p:nvSpPr>
          <p:cNvPr id="7" name="Freeform: Shape 6">
            <a:extLst>
              <a:ext uri="{FF2B5EF4-FFF2-40B4-BE49-F238E27FC236}">
                <a16:creationId xmlns:a16="http://schemas.microsoft.com/office/drawing/2014/main" id="{98E76AA3-E9D8-40CF-A672-F5E21C87E896}"/>
              </a:ext>
            </a:extLst>
          </p:cNvPr>
          <p:cNvSpPr/>
          <p:nvPr/>
        </p:nvSpPr>
        <p:spPr bwMode="auto">
          <a:xfrm>
            <a:off x="9131122" y="2844879"/>
            <a:ext cx="2501996" cy="2524884"/>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IN" sz="1199" b="1" err="1">
              <a:solidFill>
                <a:srgbClr val="FFFFFF"/>
              </a:soli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9EE10FD6-E7DF-4867-9F1E-09C43191411C}"/>
              </a:ext>
            </a:extLst>
          </p:cNvPr>
          <p:cNvSpPr/>
          <p:nvPr/>
        </p:nvSpPr>
        <p:spPr bwMode="auto">
          <a:xfrm>
            <a:off x="11587425" y="3367112"/>
            <a:ext cx="148159" cy="148159"/>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b="1" err="1">
              <a:solidFill>
                <a:srgbClr val="FFFFFF"/>
              </a:solidFill>
              <a:latin typeface="Segoe UI"/>
              <a:cs typeface="Segoe UI" pitchFamily="34" charset="0"/>
            </a:endParaRPr>
          </a:p>
        </p:txBody>
      </p:sp>
      <p:sp>
        <p:nvSpPr>
          <p:cNvPr id="10" name="Oval 9">
            <a:extLst>
              <a:ext uri="{FF2B5EF4-FFF2-40B4-BE49-F238E27FC236}">
                <a16:creationId xmlns:a16="http://schemas.microsoft.com/office/drawing/2014/main" id="{17A9C9AF-CAB4-44DE-A32F-AADBD9BDAB2A}"/>
              </a:ext>
            </a:extLst>
          </p:cNvPr>
          <p:cNvSpPr/>
          <p:nvPr/>
        </p:nvSpPr>
        <p:spPr bwMode="auto">
          <a:xfrm>
            <a:off x="11587425" y="4701946"/>
            <a:ext cx="148159" cy="148159"/>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b="1" err="1">
              <a:solidFill>
                <a:srgbClr val="FFFFFF"/>
              </a:solidFill>
              <a:latin typeface="Segoe UI"/>
              <a:cs typeface="Segoe UI" pitchFamily="34" charset="0"/>
            </a:endParaRPr>
          </a:p>
        </p:txBody>
      </p:sp>
      <p:sp>
        <p:nvSpPr>
          <p:cNvPr id="11" name="Freeform: Shape 10">
            <a:extLst>
              <a:ext uri="{FF2B5EF4-FFF2-40B4-BE49-F238E27FC236}">
                <a16:creationId xmlns:a16="http://schemas.microsoft.com/office/drawing/2014/main" id="{BDDB2DA6-BDB9-44FC-ADAE-E86A8E0FA750}"/>
              </a:ext>
            </a:extLst>
          </p:cNvPr>
          <p:cNvSpPr/>
          <p:nvPr/>
        </p:nvSpPr>
        <p:spPr bwMode="auto">
          <a:xfrm>
            <a:off x="465954" y="2844879"/>
            <a:ext cx="2501996" cy="2524884"/>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362037 w 2502351"/>
              <a:gd name="connsiteY3" fmla="*/ 533746 h 2525242"/>
              <a:gd name="connsiteX4" fmla="*/ 1362037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9" fmla="*/ 1453477 w 2502351"/>
              <a:gd name="connsiteY9" fmla="*/ 625186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0" fmla="*/ 1362037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IN" sz="1199" b="1" err="1">
              <a:solidFill>
                <a:srgbClr val="FFFFFF"/>
              </a:solidFill>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BF63C8BB-00FF-40BA-89EB-06375024E176}"/>
              </a:ext>
            </a:extLst>
          </p:cNvPr>
          <p:cNvSpPr/>
          <p:nvPr/>
        </p:nvSpPr>
        <p:spPr bwMode="auto">
          <a:xfrm>
            <a:off x="3354344" y="2844879"/>
            <a:ext cx="2501996" cy="2524884"/>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33394 w 2502351"/>
              <a:gd name="connsiteY3" fmla="*/ 533746 h 2525242"/>
              <a:gd name="connsiteX4" fmla="*/ 1433394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9" fmla="*/ 1524834 w 2502351"/>
              <a:gd name="connsiteY9" fmla="*/ 2082936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33394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IN" sz="1199" b="1" err="1">
              <a:solidFill>
                <a:srgbClr val="FFFFFF"/>
              </a:solidFill>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71B01F35-683F-484C-ACF8-FC390F34B910}"/>
              </a:ext>
            </a:extLst>
          </p:cNvPr>
          <p:cNvSpPr/>
          <p:nvPr/>
        </p:nvSpPr>
        <p:spPr bwMode="auto">
          <a:xfrm>
            <a:off x="6242733" y="2844879"/>
            <a:ext cx="2501996" cy="2524884"/>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IN" sz="1199" b="1" err="1">
              <a:solidFill>
                <a:srgbClr val="FFFFFF"/>
              </a:soli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DFEC2D20-E16E-4605-AC72-0B002457BB9D}"/>
              </a:ext>
            </a:extLst>
          </p:cNvPr>
          <p:cNvSpPr/>
          <p:nvPr/>
        </p:nvSpPr>
        <p:spPr bwMode="auto">
          <a:xfrm>
            <a:off x="670887" y="3025393"/>
            <a:ext cx="2456519" cy="2163855"/>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146283" rIns="91427" bIns="146283" numCol="1" spcCol="0" rtlCol="0" fromWordArt="0" anchor="ctr" anchorCtr="0" forceAA="0" compatLnSpc="1">
            <a:prstTxWarp prst="textNoShape">
              <a:avLst/>
            </a:prstTxWarp>
            <a:noAutofit/>
          </a:bodyPr>
          <a:lstStyle/>
          <a:p>
            <a:pPr algn="ctr" defTabSz="932563">
              <a:defRPr/>
            </a:pPr>
            <a:r>
              <a:rPr lang="en-US" sz="2000" dirty="0">
                <a:solidFill>
                  <a:srgbClr val="3C3C41"/>
                </a:solidFill>
                <a:latin typeface="Segoe UI Semibold" panose="020B0702040204020203" pitchFamily="34" charset="0"/>
                <a:cs typeface="Segoe UI Semibold" panose="020B0702040204020203" pitchFamily="34" charset="0"/>
              </a:rPr>
              <a:t>Environment</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Admin /</a:t>
            </a:r>
          </a:p>
          <a:p>
            <a:pPr algn="ctr" defTabSz="932563">
              <a:defRPr/>
            </a:pPr>
            <a:r>
              <a:rPr lang="en-US" sz="2000" dirty="0">
                <a:solidFill>
                  <a:srgbClr val="3C3C41"/>
                </a:solidFill>
                <a:latin typeface="Segoe UI Semibold" panose="020B0702040204020203" pitchFamily="34" charset="0"/>
                <a:cs typeface="Segoe UI Semibold" panose="020B0702040204020203" pitchFamily="34" charset="0"/>
              </a:rPr>
              <a:t>System</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Administrator</a:t>
            </a:r>
            <a:endParaRPr lang="en-US" sz="2000" dirty="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5" name="Hexagon 14">
            <a:extLst>
              <a:ext uri="{FF2B5EF4-FFF2-40B4-BE49-F238E27FC236}">
                <a16:creationId xmlns:a16="http://schemas.microsoft.com/office/drawing/2014/main" id="{EA82EEBB-92DB-4291-808F-0463B058E1E9}"/>
              </a:ext>
            </a:extLst>
          </p:cNvPr>
          <p:cNvSpPr/>
          <p:nvPr/>
        </p:nvSpPr>
        <p:spPr bwMode="auto">
          <a:xfrm>
            <a:off x="3559276" y="3025393"/>
            <a:ext cx="2456519" cy="2163855"/>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algn="ctr" defTabSz="932563">
              <a:defRPr/>
            </a:pPr>
            <a:r>
              <a:rPr lang="en-US" sz="2000">
                <a:solidFill>
                  <a:srgbClr val="3C3C41"/>
                </a:solidFill>
                <a:latin typeface="Segoe UI Semibold" panose="020B0702040204020203" pitchFamily="34" charset="0"/>
                <a:cs typeface="Segoe UI Semibold" panose="020B0702040204020203" pitchFamily="34" charset="0"/>
              </a:rPr>
              <a:t>System Customizer</a:t>
            </a:r>
            <a:endParaRPr lang="en-US" sz="200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6" name="Hexagon 15">
            <a:extLst>
              <a:ext uri="{FF2B5EF4-FFF2-40B4-BE49-F238E27FC236}">
                <a16:creationId xmlns:a16="http://schemas.microsoft.com/office/drawing/2014/main" id="{D33F4ECB-86EE-4FAA-AE2B-BAAA359637D0}"/>
              </a:ext>
            </a:extLst>
          </p:cNvPr>
          <p:cNvSpPr/>
          <p:nvPr/>
        </p:nvSpPr>
        <p:spPr bwMode="auto">
          <a:xfrm>
            <a:off x="6447665" y="3025393"/>
            <a:ext cx="2456519" cy="2163855"/>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algn="ctr" defTabSz="932563">
              <a:defRPr/>
            </a:pPr>
            <a:r>
              <a:rPr lang="en-US" sz="2000" dirty="0">
                <a:solidFill>
                  <a:srgbClr val="3C3C41"/>
                </a:solidFill>
                <a:latin typeface="Segoe UI Semibold" panose="020B0702040204020203" pitchFamily="34" charset="0"/>
                <a:cs typeface="Segoe UI Semibold" panose="020B0702040204020203" pitchFamily="34" charset="0"/>
              </a:rPr>
              <a:t>Environment Maker</a:t>
            </a:r>
            <a:endParaRPr lang="en-US" sz="2000" dirty="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7" name="Hexagon 16">
            <a:extLst>
              <a:ext uri="{FF2B5EF4-FFF2-40B4-BE49-F238E27FC236}">
                <a16:creationId xmlns:a16="http://schemas.microsoft.com/office/drawing/2014/main" id="{CC0745E8-E920-42EE-83B6-F784F80B3854}"/>
              </a:ext>
            </a:extLst>
          </p:cNvPr>
          <p:cNvSpPr/>
          <p:nvPr/>
        </p:nvSpPr>
        <p:spPr bwMode="auto">
          <a:xfrm>
            <a:off x="9336056" y="3025393"/>
            <a:ext cx="2456519" cy="2163855"/>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ctr" anchorCtr="0" forceAA="0" compatLnSpc="1">
            <a:prstTxWarp prst="textNoShape">
              <a:avLst/>
            </a:prstTxWarp>
            <a:noAutofit/>
          </a:bodyPr>
          <a:lstStyle/>
          <a:p>
            <a:pPr algn="ctr" defTabSz="932563">
              <a:defRPr/>
            </a:pPr>
            <a:r>
              <a:rPr lang="en-US" sz="2000" dirty="0">
                <a:solidFill>
                  <a:srgbClr val="3C3C41"/>
                </a:solidFill>
                <a:latin typeface="Segoe UI Semibold" panose="020B0702040204020203" pitchFamily="34" charset="0"/>
                <a:cs typeface="Segoe UI Semibold" panose="020B0702040204020203" pitchFamily="34" charset="0"/>
              </a:rPr>
              <a:t>Basic User</a:t>
            </a:r>
            <a:endParaRPr lang="en-US" sz="2000" dirty="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8" name="Oval 17">
            <a:extLst>
              <a:ext uri="{FF2B5EF4-FFF2-40B4-BE49-F238E27FC236}">
                <a16:creationId xmlns:a16="http://schemas.microsoft.com/office/drawing/2014/main" id="{1376B988-275E-4666-83D1-1C31DAA229E0}"/>
              </a:ext>
            </a:extLst>
          </p:cNvPr>
          <p:cNvSpPr/>
          <p:nvPr/>
        </p:nvSpPr>
        <p:spPr bwMode="auto">
          <a:xfrm>
            <a:off x="2919246" y="3367112"/>
            <a:ext cx="148159" cy="148159"/>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b="1" err="1">
              <a:solidFill>
                <a:srgbClr val="FFFFFF"/>
              </a:solidFill>
              <a:latin typeface="Segoe UI"/>
              <a:cs typeface="Segoe UI" pitchFamily="34" charset="0"/>
            </a:endParaRPr>
          </a:p>
        </p:txBody>
      </p:sp>
      <p:sp>
        <p:nvSpPr>
          <p:cNvPr id="19" name="Oval 18">
            <a:extLst>
              <a:ext uri="{FF2B5EF4-FFF2-40B4-BE49-F238E27FC236}">
                <a16:creationId xmlns:a16="http://schemas.microsoft.com/office/drawing/2014/main" id="{1A37903D-1534-4428-8C71-4C312A3360D7}"/>
              </a:ext>
            </a:extLst>
          </p:cNvPr>
          <p:cNvSpPr/>
          <p:nvPr/>
        </p:nvSpPr>
        <p:spPr bwMode="auto">
          <a:xfrm>
            <a:off x="5821650" y="3367112"/>
            <a:ext cx="148159" cy="148159"/>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b="1" err="1">
              <a:solidFill>
                <a:srgbClr val="FFFFFF"/>
              </a:solidFill>
              <a:latin typeface="Segoe UI"/>
              <a:cs typeface="Segoe UI" pitchFamily="34" charset="0"/>
            </a:endParaRPr>
          </a:p>
        </p:txBody>
      </p:sp>
      <p:sp>
        <p:nvSpPr>
          <p:cNvPr id="20" name="Oval 19">
            <a:extLst>
              <a:ext uri="{FF2B5EF4-FFF2-40B4-BE49-F238E27FC236}">
                <a16:creationId xmlns:a16="http://schemas.microsoft.com/office/drawing/2014/main" id="{3D9DA919-F190-4E58-88A4-1CBC13E2B239}"/>
              </a:ext>
            </a:extLst>
          </p:cNvPr>
          <p:cNvSpPr/>
          <p:nvPr/>
        </p:nvSpPr>
        <p:spPr bwMode="auto">
          <a:xfrm>
            <a:off x="8699036" y="3367112"/>
            <a:ext cx="148159" cy="148159"/>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b="1" err="1">
              <a:solidFill>
                <a:srgbClr val="FFFFFF"/>
              </a:solidFill>
              <a:latin typeface="Segoe UI"/>
              <a:cs typeface="Segoe UI" pitchFamily="34" charset="0"/>
            </a:endParaRPr>
          </a:p>
        </p:txBody>
      </p:sp>
      <p:sp>
        <p:nvSpPr>
          <p:cNvPr id="21" name="Oval 20">
            <a:extLst>
              <a:ext uri="{FF2B5EF4-FFF2-40B4-BE49-F238E27FC236}">
                <a16:creationId xmlns:a16="http://schemas.microsoft.com/office/drawing/2014/main" id="{9B2A600A-17AE-44DD-9EB3-7D1C37B3C998}"/>
              </a:ext>
            </a:extLst>
          </p:cNvPr>
          <p:cNvSpPr/>
          <p:nvPr/>
        </p:nvSpPr>
        <p:spPr bwMode="auto">
          <a:xfrm>
            <a:off x="2919246" y="4701946"/>
            <a:ext cx="148159" cy="148159"/>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b="1" err="1">
              <a:solidFill>
                <a:srgbClr val="FFFFFF"/>
              </a:solidFill>
              <a:latin typeface="Segoe UI"/>
              <a:cs typeface="Segoe UI" pitchFamily="34" charset="0"/>
            </a:endParaRPr>
          </a:p>
        </p:txBody>
      </p:sp>
      <p:sp>
        <p:nvSpPr>
          <p:cNvPr id="22" name="Oval 21">
            <a:extLst>
              <a:ext uri="{FF2B5EF4-FFF2-40B4-BE49-F238E27FC236}">
                <a16:creationId xmlns:a16="http://schemas.microsoft.com/office/drawing/2014/main" id="{7D42B49D-B90F-448E-8F35-D22BCA2F1DA3}"/>
              </a:ext>
            </a:extLst>
          </p:cNvPr>
          <p:cNvSpPr/>
          <p:nvPr/>
        </p:nvSpPr>
        <p:spPr bwMode="auto">
          <a:xfrm>
            <a:off x="5821650" y="4701946"/>
            <a:ext cx="148159" cy="148159"/>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b="1" err="1">
              <a:solidFill>
                <a:srgbClr val="FFFFFF"/>
              </a:solidFill>
              <a:latin typeface="Segoe UI"/>
              <a:cs typeface="Segoe UI" pitchFamily="34" charset="0"/>
            </a:endParaRPr>
          </a:p>
        </p:txBody>
      </p:sp>
      <p:sp>
        <p:nvSpPr>
          <p:cNvPr id="23" name="Oval 22">
            <a:extLst>
              <a:ext uri="{FF2B5EF4-FFF2-40B4-BE49-F238E27FC236}">
                <a16:creationId xmlns:a16="http://schemas.microsoft.com/office/drawing/2014/main" id="{1BBF0AB0-A2BF-4096-B429-DA8316C43310}"/>
              </a:ext>
            </a:extLst>
          </p:cNvPr>
          <p:cNvSpPr/>
          <p:nvPr/>
        </p:nvSpPr>
        <p:spPr bwMode="auto">
          <a:xfrm>
            <a:off x="8699036" y="4701946"/>
            <a:ext cx="148159" cy="148159"/>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b="1" err="1">
              <a:solidFill>
                <a:srgbClr val="FFFFFF"/>
              </a:solidFill>
              <a:latin typeface="Segoe UI"/>
              <a:cs typeface="Segoe UI" pitchFamily="34" charset="0"/>
            </a:endParaRPr>
          </a:p>
        </p:txBody>
      </p:sp>
      <p:sp>
        <p:nvSpPr>
          <p:cNvPr id="24" name="Hexagon 23">
            <a:extLst>
              <a:ext uri="{FF2B5EF4-FFF2-40B4-BE49-F238E27FC236}">
                <a16:creationId xmlns:a16="http://schemas.microsoft.com/office/drawing/2014/main" id="{C2C39DE5-0496-4864-81F2-5AB8E25127C7}"/>
              </a:ext>
            </a:extLst>
          </p:cNvPr>
          <p:cNvSpPr/>
          <p:nvPr/>
        </p:nvSpPr>
        <p:spPr bwMode="auto">
          <a:xfrm>
            <a:off x="465956" y="2718416"/>
            <a:ext cx="904630" cy="79685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548562" rIns="91427" bIns="146283" numCol="1" spcCol="0" rtlCol="0" fromWordArt="0" anchor="t" anchorCtr="0" forceAA="0" compatLnSpc="1">
            <a:prstTxWarp prst="textNoShape">
              <a:avLst/>
            </a:prstTxWarp>
            <a:noAutofit/>
          </a:bodyPr>
          <a:lstStyle/>
          <a:p>
            <a:pPr algn="ctr" defTabSz="932563">
              <a:defRPr/>
            </a:pPr>
            <a:endParaRPr lang="en-US">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25" name="Hexagon 24">
            <a:extLst>
              <a:ext uri="{FF2B5EF4-FFF2-40B4-BE49-F238E27FC236}">
                <a16:creationId xmlns:a16="http://schemas.microsoft.com/office/drawing/2014/main" id="{FB797E8B-86DF-4CF6-BAB2-5C7717A3A1A7}"/>
              </a:ext>
            </a:extLst>
          </p:cNvPr>
          <p:cNvSpPr/>
          <p:nvPr/>
        </p:nvSpPr>
        <p:spPr bwMode="auto">
          <a:xfrm>
            <a:off x="3354345" y="2718416"/>
            <a:ext cx="904630" cy="79685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548562" rIns="91427" bIns="146283" numCol="1" spcCol="0" rtlCol="0" fromWordArt="0" anchor="t" anchorCtr="0" forceAA="0" compatLnSpc="1">
            <a:prstTxWarp prst="textNoShape">
              <a:avLst/>
            </a:prstTxWarp>
            <a:noAutofit/>
          </a:bodyPr>
          <a:lstStyle/>
          <a:p>
            <a:pPr algn="ctr" defTabSz="932563">
              <a:defRPr/>
            </a:pPr>
            <a:endParaRPr lang="en-US">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26" name="Hexagon 25">
            <a:extLst>
              <a:ext uri="{FF2B5EF4-FFF2-40B4-BE49-F238E27FC236}">
                <a16:creationId xmlns:a16="http://schemas.microsoft.com/office/drawing/2014/main" id="{A7615B31-7FDD-4467-AD10-15D21CB63228}"/>
              </a:ext>
            </a:extLst>
          </p:cNvPr>
          <p:cNvSpPr/>
          <p:nvPr/>
        </p:nvSpPr>
        <p:spPr bwMode="auto">
          <a:xfrm>
            <a:off x="6242734" y="2718416"/>
            <a:ext cx="904630" cy="79685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548562" rIns="91427" bIns="146283" numCol="1" spcCol="0" rtlCol="0" fromWordArt="0" anchor="t" anchorCtr="0" forceAA="0" compatLnSpc="1">
            <a:prstTxWarp prst="textNoShape">
              <a:avLst/>
            </a:prstTxWarp>
            <a:noAutofit/>
          </a:bodyPr>
          <a:lstStyle/>
          <a:p>
            <a:pPr algn="ctr" defTabSz="932563">
              <a:defRPr/>
            </a:pPr>
            <a:endParaRPr lang="en-US">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27" name="Hexagon 26">
            <a:extLst>
              <a:ext uri="{FF2B5EF4-FFF2-40B4-BE49-F238E27FC236}">
                <a16:creationId xmlns:a16="http://schemas.microsoft.com/office/drawing/2014/main" id="{56837A37-857B-4103-A54A-30529B8DC08F}"/>
              </a:ext>
            </a:extLst>
          </p:cNvPr>
          <p:cNvSpPr/>
          <p:nvPr/>
        </p:nvSpPr>
        <p:spPr bwMode="auto">
          <a:xfrm>
            <a:off x="9131124" y="2718416"/>
            <a:ext cx="904630" cy="79685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548562" rIns="91427" bIns="146283" numCol="1" spcCol="0" rtlCol="0" fromWordArt="0" anchor="t" anchorCtr="0" forceAA="0" compatLnSpc="1">
            <a:prstTxWarp prst="textNoShape">
              <a:avLst/>
            </a:prstTxWarp>
            <a:noAutofit/>
          </a:bodyPr>
          <a:lstStyle/>
          <a:p>
            <a:pPr algn="ctr" defTabSz="932563">
              <a:defRPr/>
            </a:pPr>
            <a:endParaRPr lang="en-US">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grpSp>
        <p:nvGrpSpPr>
          <p:cNvPr id="28" name="Group 27">
            <a:extLst>
              <a:ext uri="{FF2B5EF4-FFF2-40B4-BE49-F238E27FC236}">
                <a16:creationId xmlns:a16="http://schemas.microsoft.com/office/drawing/2014/main" id="{D024DCED-ADAE-4359-AE62-9C3D769E5088}"/>
              </a:ext>
            </a:extLst>
          </p:cNvPr>
          <p:cNvGrpSpPr/>
          <p:nvPr/>
        </p:nvGrpSpPr>
        <p:grpSpPr>
          <a:xfrm>
            <a:off x="647991" y="2961187"/>
            <a:ext cx="540560" cy="311314"/>
            <a:chOff x="8500699" y="3331798"/>
            <a:chExt cx="545783" cy="314325"/>
          </a:xfrm>
        </p:grpSpPr>
        <p:sp>
          <p:nvSpPr>
            <p:cNvPr id="29" name="Freeform: Shape 28">
              <a:extLst>
                <a:ext uri="{FF2B5EF4-FFF2-40B4-BE49-F238E27FC236}">
                  <a16:creationId xmlns:a16="http://schemas.microsoft.com/office/drawing/2014/main" id="{8D9BBBC0-6DD9-4506-A2EC-D6B2F9B7F0DD}"/>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30" name="Freeform: Shape 29">
              <a:extLst>
                <a:ext uri="{FF2B5EF4-FFF2-40B4-BE49-F238E27FC236}">
                  <a16:creationId xmlns:a16="http://schemas.microsoft.com/office/drawing/2014/main" id="{47452B61-025B-4DFE-BD6F-85423E80F075}"/>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5C5E4AD4-D987-428D-94DE-28E2120BB86E}"/>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32" name="Freeform: Shape 31">
              <a:extLst>
                <a:ext uri="{FF2B5EF4-FFF2-40B4-BE49-F238E27FC236}">
                  <a16:creationId xmlns:a16="http://schemas.microsoft.com/office/drawing/2014/main" id="{09E278B5-0ED6-487E-BAB3-C9503AB319A6}"/>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33" name="Freeform: Shape 32">
              <a:extLst>
                <a:ext uri="{FF2B5EF4-FFF2-40B4-BE49-F238E27FC236}">
                  <a16:creationId xmlns:a16="http://schemas.microsoft.com/office/drawing/2014/main" id="{CDB9F8B1-68B8-41EB-9480-5CCE0660E4A1}"/>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grpSp>
      <p:grpSp>
        <p:nvGrpSpPr>
          <p:cNvPr id="34" name="Group 33">
            <a:extLst>
              <a:ext uri="{FF2B5EF4-FFF2-40B4-BE49-F238E27FC236}">
                <a16:creationId xmlns:a16="http://schemas.microsoft.com/office/drawing/2014/main" id="{1EC78F7A-51D8-4A5C-A11A-5632C75680D1}"/>
              </a:ext>
            </a:extLst>
          </p:cNvPr>
          <p:cNvGrpSpPr/>
          <p:nvPr/>
        </p:nvGrpSpPr>
        <p:grpSpPr>
          <a:xfrm>
            <a:off x="3578217" y="2888402"/>
            <a:ext cx="456883" cy="456883"/>
            <a:chOff x="4200434" y="3369219"/>
            <a:chExt cx="247650" cy="247650"/>
          </a:xfrm>
          <a:solidFill>
            <a:schemeClr val="tx1"/>
          </a:solidFill>
        </p:grpSpPr>
        <p:sp>
          <p:nvSpPr>
            <p:cNvPr id="35" name="Freeform: Shape 34">
              <a:extLst>
                <a:ext uri="{FF2B5EF4-FFF2-40B4-BE49-F238E27FC236}">
                  <a16:creationId xmlns:a16="http://schemas.microsoft.com/office/drawing/2014/main" id="{379AA472-69B1-4F82-986E-30A352EDCCA7}"/>
                </a:ext>
              </a:extLst>
            </p:cNvPr>
            <p:cNvSpPr/>
            <p:nvPr/>
          </p:nvSpPr>
          <p:spPr>
            <a:xfrm>
              <a:off x="4202304" y="3374661"/>
              <a:ext cx="238125" cy="238125"/>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238125">
                  <a:moveTo>
                    <a:pt x="13777" y="202611"/>
                  </a:moveTo>
                  <a:cubicBezTo>
                    <a:pt x="5205" y="211183"/>
                    <a:pt x="5205" y="224518"/>
                    <a:pt x="13777" y="233091"/>
                  </a:cubicBezTo>
                  <a:cubicBezTo>
                    <a:pt x="22350" y="241663"/>
                    <a:pt x="36638" y="241663"/>
                    <a:pt x="44258" y="233091"/>
                  </a:cubicBezTo>
                  <a:cubicBezTo>
                    <a:pt x="71880" y="205468"/>
                    <a:pt x="121410" y="155938"/>
                    <a:pt x="121410" y="155938"/>
                  </a:cubicBezTo>
                  <a:lnTo>
                    <a:pt x="90930" y="125458"/>
                  </a:lnTo>
                  <a:lnTo>
                    <a:pt x="13777" y="202611"/>
                  </a:lnTo>
                  <a:close/>
                  <a:moveTo>
                    <a:pt x="239520" y="37828"/>
                  </a:moveTo>
                  <a:cubicBezTo>
                    <a:pt x="209040" y="7348"/>
                    <a:pt x="209040" y="7348"/>
                    <a:pt x="209040" y="7348"/>
                  </a:cubicBezTo>
                  <a:cubicBezTo>
                    <a:pt x="185227" y="32113"/>
                    <a:pt x="185227" y="32113"/>
                    <a:pt x="185227" y="32113"/>
                  </a:cubicBezTo>
                  <a:cubicBezTo>
                    <a:pt x="185227" y="62593"/>
                    <a:pt x="185227" y="62593"/>
                    <a:pt x="185227" y="62593"/>
                  </a:cubicBezTo>
                  <a:cubicBezTo>
                    <a:pt x="215708" y="62593"/>
                    <a:pt x="215708" y="62593"/>
                    <a:pt x="215708" y="62593"/>
                  </a:cubicBezTo>
                  <a:cubicBezTo>
                    <a:pt x="239520" y="37828"/>
                    <a:pt x="239520" y="37828"/>
                    <a:pt x="239520" y="37828"/>
                  </a:cubicBezTo>
                  <a:lnTo>
                    <a:pt x="239520" y="37828"/>
                  </a:lnTo>
                  <a:close/>
                  <a:moveTo>
                    <a:pt x="184275" y="62593"/>
                  </a:moveTo>
                  <a:lnTo>
                    <a:pt x="142365" y="104503"/>
                  </a:lnTo>
                  <a:lnTo>
                    <a:pt x="184275" y="62593"/>
                  </a:lnTo>
                  <a:close/>
                </a:path>
              </a:pathLst>
            </a:custGeom>
            <a:grpFill/>
            <a:ln w="15875" cap="sq">
              <a:solidFill>
                <a:schemeClr val="bg1"/>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9C230BCB-E9AD-482E-885C-94B2A22B2AC5}"/>
                </a:ext>
              </a:extLst>
            </p:cNvPr>
            <p:cNvSpPr/>
            <p:nvPr/>
          </p:nvSpPr>
          <p:spPr>
            <a:xfrm>
              <a:off x="4200434" y="3369219"/>
              <a:ext cx="247650" cy="2476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grpFill/>
            <a:ln w="15875" cap="sq">
              <a:solidFill>
                <a:schemeClr val="bg1"/>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grpSp>
      <p:sp>
        <p:nvSpPr>
          <p:cNvPr id="37" name="ID" title="Icon of a person with three stacked lines of text to the right of them">
            <a:extLst>
              <a:ext uri="{FF2B5EF4-FFF2-40B4-BE49-F238E27FC236}">
                <a16:creationId xmlns:a16="http://schemas.microsoft.com/office/drawing/2014/main" id="{71674943-5D9B-4A29-A0A2-6C8DDB6AB44D}"/>
              </a:ext>
            </a:extLst>
          </p:cNvPr>
          <p:cNvSpPr>
            <a:spLocks noChangeAspect="1" noEditPoints="1"/>
          </p:cNvSpPr>
          <p:nvPr/>
        </p:nvSpPr>
        <p:spPr bwMode="auto">
          <a:xfrm>
            <a:off x="9328064" y="2969361"/>
            <a:ext cx="510747" cy="294966"/>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C3C41"/>
              </a:solidFill>
              <a:latin typeface="Segoe UI"/>
            </a:endParaRPr>
          </a:p>
        </p:txBody>
      </p:sp>
      <p:grpSp>
        <p:nvGrpSpPr>
          <p:cNvPr id="38" name="Group 37">
            <a:extLst>
              <a:ext uri="{FF2B5EF4-FFF2-40B4-BE49-F238E27FC236}">
                <a16:creationId xmlns:a16="http://schemas.microsoft.com/office/drawing/2014/main" id="{A5E14B4D-BD37-4C28-9848-6A6EF3F76DCB}"/>
              </a:ext>
            </a:extLst>
          </p:cNvPr>
          <p:cNvGrpSpPr/>
          <p:nvPr/>
        </p:nvGrpSpPr>
        <p:grpSpPr>
          <a:xfrm>
            <a:off x="6473139" y="2907051"/>
            <a:ext cx="443817" cy="419585"/>
            <a:chOff x="5307912" y="3331791"/>
            <a:chExt cx="331470" cy="313373"/>
          </a:xfrm>
        </p:grpSpPr>
        <p:sp>
          <p:nvSpPr>
            <p:cNvPr id="39" name="Freeform: Shape 38">
              <a:extLst>
                <a:ext uri="{FF2B5EF4-FFF2-40B4-BE49-F238E27FC236}">
                  <a16:creationId xmlns:a16="http://schemas.microsoft.com/office/drawing/2014/main" id="{5B7621F5-82BF-4F2E-920E-594B8013ABE3}"/>
                </a:ext>
              </a:extLst>
            </p:cNvPr>
            <p:cNvSpPr/>
            <p:nvPr/>
          </p:nvSpPr>
          <p:spPr>
            <a:xfrm>
              <a:off x="5363157" y="3331791"/>
              <a:ext cx="276225" cy="257175"/>
            </a:xfrm>
            <a:custGeom>
              <a:avLst/>
              <a:gdLst>
                <a:gd name="connsiteX0" fmla="*/ 7355 w 276225"/>
                <a:gd name="connsiteY0" fmla="*/ 7355 h 257175"/>
                <a:gd name="connsiteX1" fmla="*/ 275008 w 276225"/>
                <a:gd name="connsiteY1" fmla="*/ 7355 h 257175"/>
                <a:gd name="connsiteX2" fmla="*/ 275008 w 276225"/>
                <a:gd name="connsiteY2" fmla="*/ 250243 h 257175"/>
                <a:gd name="connsiteX3" fmla="*/ 7355 w 276225"/>
                <a:gd name="connsiteY3" fmla="*/ 250243 h 257175"/>
              </a:gdLst>
              <a:ahLst/>
              <a:cxnLst>
                <a:cxn ang="0">
                  <a:pos x="connsiteX0" y="connsiteY0"/>
                </a:cxn>
                <a:cxn ang="0">
                  <a:pos x="connsiteX1" y="connsiteY1"/>
                </a:cxn>
                <a:cxn ang="0">
                  <a:pos x="connsiteX2" y="connsiteY2"/>
                </a:cxn>
                <a:cxn ang="0">
                  <a:pos x="connsiteX3" y="connsiteY3"/>
                </a:cxn>
              </a:cxnLst>
              <a:rect l="l" t="t" r="r" b="b"/>
              <a:pathLst>
                <a:path w="276225" h="257175">
                  <a:moveTo>
                    <a:pt x="7355" y="7355"/>
                  </a:moveTo>
                  <a:lnTo>
                    <a:pt x="275008" y="7355"/>
                  </a:lnTo>
                  <a:lnTo>
                    <a:pt x="275008" y="250243"/>
                  </a:lnTo>
                  <a:lnTo>
                    <a:pt x="7355" y="25024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40" name="Freeform: Shape 39">
              <a:extLst>
                <a:ext uri="{FF2B5EF4-FFF2-40B4-BE49-F238E27FC236}">
                  <a16:creationId xmlns:a16="http://schemas.microsoft.com/office/drawing/2014/main" id="{2C50BF9E-249A-4AB8-89BB-2F1D33E68EE8}"/>
                </a:ext>
              </a:extLst>
            </p:cNvPr>
            <p:cNvSpPr/>
            <p:nvPr/>
          </p:nvSpPr>
          <p:spPr>
            <a:xfrm>
              <a:off x="5307912" y="3397514"/>
              <a:ext cx="247650" cy="247650"/>
            </a:xfrm>
            <a:custGeom>
              <a:avLst/>
              <a:gdLst>
                <a:gd name="connsiteX0" fmla="*/ 7355 w 247650"/>
                <a:gd name="connsiteY0" fmla="*/ 7355 h 247650"/>
                <a:gd name="connsiteX1" fmla="*/ 7355 w 247650"/>
                <a:gd name="connsiteY1" fmla="*/ 235955 h 247650"/>
                <a:gd name="connsiteX2" fmla="*/ 14975 w 247650"/>
                <a:gd name="connsiteY2" fmla="*/ 243575 h 247650"/>
                <a:gd name="connsiteX3" fmla="*/ 245480 w 247650"/>
                <a:gd name="connsiteY3" fmla="*/ 243575 h 247650"/>
              </a:gdLst>
              <a:ahLst/>
              <a:cxnLst>
                <a:cxn ang="0">
                  <a:pos x="connsiteX0" y="connsiteY0"/>
                </a:cxn>
                <a:cxn ang="0">
                  <a:pos x="connsiteX1" y="connsiteY1"/>
                </a:cxn>
                <a:cxn ang="0">
                  <a:pos x="connsiteX2" y="connsiteY2"/>
                </a:cxn>
                <a:cxn ang="0">
                  <a:pos x="connsiteX3" y="connsiteY3"/>
                </a:cxn>
              </a:cxnLst>
              <a:rect l="l" t="t" r="r" b="b"/>
              <a:pathLst>
                <a:path w="247650" h="247650">
                  <a:moveTo>
                    <a:pt x="7355" y="7355"/>
                  </a:moveTo>
                  <a:lnTo>
                    <a:pt x="7355" y="235955"/>
                  </a:lnTo>
                  <a:cubicBezTo>
                    <a:pt x="7355" y="240718"/>
                    <a:pt x="11165" y="243575"/>
                    <a:pt x="14975" y="243575"/>
                  </a:cubicBezTo>
                  <a:lnTo>
                    <a:pt x="245480" y="24357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B0794A82-905F-4C1D-9567-1ECF6E3ADDEB}"/>
                </a:ext>
              </a:extLst>
            </p:cNvPr>
            <p:cNvSpPr/>
            <p:nvPr/>
          </p:nvSpPr>
          <p:spPr>
            <a:xfrm>
              <a:off x="5496507" y="3407039"/>
              <a:ext cx="9525" cy="95250"/>
            </a:xfrm>
            <a:custGeom>
              <a:avLst/>
              <a:gdLst>
                <a:gd name="connsiteX0" fmla="*/ 7355 w 9525"/>
                <a:gd name="connsiteY0" fmla="*/ 7355 h 95250"/>
                <a:gd name="connsiteX1" fmla="*/ 7355 w 9525"/>
                <a:gd name="connsiteY1" fmla="*/ 92128 h 95250"/>
              </a:gdLst>
              <a:ahLst/>
              <a:cxnLst>
                <a:cxn ang="0">
                  <a:pos x="connsiteX0" y="connsiteY0"/>
                </a:cxn>
                <a:cxn ang="0">
                  <a:pos x="connsiteX1" y="connsiteY1"/>
                </a:cxn>
              </a:cxnLst>
              <a:rect l="l" t="t" r="r" b="b"/>
              <a:pathLst>
                <a:path w="9525" h="95250">
                  <a:moveTo>
                    <a:pt x="7355" y="7355"/>
                  </a:moveTo>
                  <a:lnTo>
                    <a:pt x="7355" y="9212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A7A7F858-4D3E-4F8A-806A-5DA962FCBDD2}"/>
                </a:ext>
              </a:extLst>
            </p:cNvPr>
            <p:cNvSpPr/>
            <p:nvPr/>
          </p:nvSpPr>
          <p:spPr>
            <a:xfrm>
              <a:off x="5453644" y="3449901"/>
              <a:ext cx="95250" cy="9525"/>
            </a:xfrm>
            <a:custGeom>
              <a:avLst/>
              <a:gdLst>
                <a:gd name="connsiteX0" fmla="*/ 93080 w 95250"/>
                <a:gd name="connsiteY0" fmla="*/ 7355 h 9525"/>
                <a:gd name="connsiteX1" fmla="*/ 7355 w 95250"/>
                <a:gd name="connsiteY1" fmla="*/ 7355 h 9525"/>
              </a:gdLst>
              <a:ahLst/>
              <a:cxnLst>
                <a:cxn ang="0">
                  <a:pos x="connsiteX0" y="connsiteY0"/>
                </a:cxn>
                <a:cxn ang="0">
                  <a:pos x="connsiteX1" y="connsiteY1"/>
                </a:cxn>
              </a:cxnLst>
              <a:rect l="l" t="t" r="r" b="b"/>
              <a:pathLst>
                <a:path w="95250" h="9525">
                  <a:moveTo>
                    <a:pt x="93080" y="7355"/>
                  </a:moveTo>
                  <a:lnTo>
                    <a:pt x="735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sz="900">
                <a:gradFill>
                  <a:gsLst>
                    <a:gs pos="0">
                      <a:srgbClr val="505050"/>
                    </a:gs>
                    <a:gs pos="100000">
                      <a:srgbClr val="505050"/>
                    </a:gs>
                  </a:gsLst>
                  <a:lin ang="5400000" scaled="1"/>
                </a:gradFill>
                <a:latin typeface="Segoe UI"/>
              </a:endParaRPr>
            </a:p>
          </p:txBody>
        </p:sp>
      </p:grpSp>
      <p:sp>
        <p:nvSpPr>
          <p:cNvPr id="3" name="Footer Placeholder 2">
            <a:extLst>
              <a:ext uri="{FF2B5EF4-FFF2-40B4-BE49-F238E27FC236}">
                <a16:creationId xmlns:a16="http://schemas.microsoft.com/office/drawing/2014/main" id="{98D401F2-73FB-7FDB-0378-E4D7ADFAF5C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1780409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additive="base">
                                        <p:cTn id="85" dur="500" fill="hold"/>
                                        <p:tgtEl>
                                          <p:spTgt spid="7"/>
                                        </p:tgtEl>
                                        <p:attrNameLst>
                                          <p:attrName>ppt_x</p:attrName>
                                        </p:attrNameLst>
                                      </p:cBhvr>
                                      <p:tavLst>
                                        <p:tav tm="0">
                                          <p:val>
                                            <p:strVal val="#ppt_x"/>
                                          </p:val>
                                        </p:tav>
                                        <p:tav tm="100000">
                                          <p:val>
                                            <p:strVal val="#ppt_x"/>
                                          </p:val>
                                        </p:tav>
                                      </p:tavLst>
                                    </p:anim>
                                    <p:anim calcmode="lin" valueType="num">
                                      <p:cBhvr additive="base">
                                        <p:cTn id="86" dur="500" fill="hold"/>
                                        <p:tgtEl>
                                          <p:spTgt spid="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additive="base">
                                        <p:cTn id="89" dur="500" fill="hold"/>
                                        <p:tgtEl>
                                          <p:spTgt spid="27"/>
                                        </p:tgtEl>
                                        <p:attrNameLst>
                                          <p:attrName>ppt_x</p:attrName>
                                        </p:attrNameLst>
                                      </p:cBhvr>
                                      <p:tavLst>
                                        <p:tav tm="0">
                                          <p:val>
                                            <p:strVal val="#ppt_x"/>
                                          </p:val>
                                        </p:tav>
                                        <p:tav tm="100000">
                                          <p:val>
                                            <p:strVal val="#ppt_x"/>
                                          </p:val>
                                        </p:tav>
                                      </p:tavLst>
                                    </p:anim>
                                    <p:anim calcmode="lin" valueType="num">
                                      <p:cBhvr additive="base">
                                        <p:cTn id="90" dur="500" fill="hold"/>
                                        <p:tgtEl>
                                          <p:spTgt spid="2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ppt_x"/>
                                          </p:val>
                                        </p:tav>
                                        <p:tav tm="100000">
                                          <p:val>
                                            <p:strVal val="#ppt_x"/>
                                          </p:val>
                                        </p:tav>
                                      </p:tavLst>
                                    </p:anim>
                                    <p:anim calcmode="lin" valueType="num">
                                      <p:cBhvr additive="base">
                                        <p:cTn id="94" dur="500" fill="hold"/>
                                        <p:tgtEl>
                                          <p:spTgt spid="37"/>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additive="base">
                                        <p:cTn id="101" dur="500" fill="hold"/>
                                        <p:tgtEl>
                                          <p:spTgt spid="8"/>
                                        </p:tgtEl>
                                        <p:attrNameLst>
                                          <p:attrName>ppt_x</p:attrName>
                                        </p:attrNameLst>
                                      </p:cBhvr>
                                      <p:tavLst>
                                        <p:tav tm="0">
                                          <p:val>
                                            <p:strVal val="#ppt_x"/>
                                          </p:val>
                                        </p:tav>
                                        <p:tav tm="100000">
                                          <p:val>
                                            <p:strVal val="#ppt_x"/>
                                          </p:val>
                                        </p:tav>
                                      </p:tavLst>
                                    </p:anim>
                                    <p:anim calcmode="lin" valueType="num">
                                      <p:cBhvr additive="base">
                                        <p:cTn id="102" dur="500" fill="hold"/>
                                        <p:tgtEl>
                                          <p:spTgt spid="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 calcmode="lin" valueType="num">
                                      <p:cBhvr additive="base">
                                        <p:cTn id="105" dur="500" fill="hold"/>
                                        <p:tgtEl>
                                          <p:spTgt spid="10"/>
                                        </p:tgtEl>
                                        <p:attrNameLst>
                                          <p:attrName>ppt_x</p:attrName>
                                        </p:attrNameLst>
                                      </p:cBhvr>
                                      <p:tavLst>
                                        <p:tav tm="0">
                                          <p:val>
                                            <p:strVal val="#ppt_x"/>
                                          </p:val>
                                        </p:tav>
                                        <p:tav tm="100000">
                                          <p:val>
                                            <p:strVal val="#ppt_x"/>
                                          </p:val>
                                        </p:tav>
                                      </p:tavLst>
                                    </p:anim>
                                    <p:anim calcmode="lin" valueType="num">
                                      <p:cBhvr additive="base">
                                        <p:cTn id="10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Security with Dataverse in an environment</a:t>
            </a:r>
          </a:p>
        </p:txBody>
      </p:sp>
      <p:grpSp>
        <p:nvGrpSpPr>
          <p:cNvPr id="60" name="Group 59">
            <a:extLst>
              <a:ext uri="{FF2B5EF4-FFF2-40B4-BE49-F238E27FC236}">
                <a16:creationId xmlns:a16="http://schemas.microsoft.com/office/drawing/2014/main" id="{32C765D5-189B-491F-8734-AABB343DC932}"/>
              </a:ext>
            </a:extLst>
          </p:cNvPr>
          <p:cNvGrpSpPr/>
          <p:nvPr/>
        </p:nvGrpSpPr>
        <p:grpSpPr>
          <a:xfrm>
            <a:off x="655637" y="1873225"/>
            <a:ext cx="10703097" cy="4103061"/>
            <a:chOff x="1881007" y="2484351"/>
            <a:chExt cx="8674461" cy="3325378"/>
          </a:xfrm>
        </p:grpSpPr>
        <p:sp>
          <p:nvSpPr>
            <p:cNvPr id="61" name="Hexagon 60">
              <a:extLst>
                <a:ext uri="{FF2B5EF4-FFF2-40B4-BE49-F238E27FC236}">
                  <a16:creationId xmlns:a16="http://schemas.microsoft.com/office/drawing/2014/main" id="{2A86B89F-EDEB-46F8-A66E-FB4C309C5D4B}"/>
                </a:ext>
              </a:extLst>
            </p:cNvPr>
            <p:cNvSpPr/>
            <p:nvPr/>
          </p:nvSpPr>
          <p:spPr bwMode="auto">
            <a:xfrm>
              <a:off x="2105815" y="2637082"/>
              <a:ext cx="2523908" cy="2175782"/>
            </a:xfrm>
            <a:prstGeom prst="hexagon">
              <a:avLst/>
            </a:prstGeom>
            <a:no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3C3C41"/>
                  </a:solidFill>
                  <a:effectLst/>
                  <a:uLnTx/>
                  <a:uFillTx/>
                  <a:latin typeface="Segoe UI"/>
                  <a:ea typeface="+mn-ea"/>
                  <a:cs typeface="+mn-cs"/>
                </a:rPr>
                <a:t>Users are associated with an environment either directly or the-just in-time via an Azure AD Group</a:t>
              </a:r>
              <a:r>
                <a:rPr lang="en-US" sz="2000" kern="0" dirty="0">
                  <a:solidFill>
                    <a:srgbClr val="3C3C41"/>
                  </a:solidFill>
                  <a:latin typeface="Segoe UI"/>
                </a:rPr>
                <a:t>.</a:t>
              </a:r>
              <a:endParaRPr kumimoji="0" lang="en-US" sz="2000" b="0" i="0" u="none" strike="noStrike" kern="0" cap="none" spc="0" normalizeH="0" baseline="0" noProof="0" dirty="0">
                <a:ln>
                  <a:noFill/>
                </a:ln>
                <a:solidFill>
                  <a:srgbClr val="3C3C41"/>
                </a:solidFill>
                <a:effectLst/>
                <a:uLnTx/>
                <a:uFillTx/>
                <a:latin typeface="Segoe UI"/>
                <a:ea typeface="+mn-ea"/>
                <a:cs typeface="+mn-cs"/>
              </a:endParaRPr>
            </a:p>
          </p:txBody>
        </p:sp>
        <p:sp>
          <p:nvSpPr>
            <p:cNvPr id="62" name="Hexagon 61">
              <a:extLst>
                <a:ext uri="{FF2B5EF4-FFF2-40B4-BE49-F238E27FC236}">
                  <a16:creationId xmlns:a16="http://schemas.microsoft.com/office/drawing/2014/main" id="{E2C7EAFB-35F2-4868-B0CB-4D6982F3876A}"/>
                </a:ext>
              </a:extLst>
            </p:cNvPr>
            <p:cNvSpPr/>
            <p:nvPr/>
          </p:nvSpPr>
          <p:spPr bwMode="auto">
            <a:xfrm>
              <a:off x="4138035" y="3633947"/>
              <a:ext cx="2523908" cy="2175782"/>
            </a:xfrm>
            <a:prstGeom prst="hexagon">
              <a:avLst/>
            </a:prstGeom>
            <a:no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2000" b="0" i="0" u="none" strike="noStrike" kern="0" cap="none" spc="0" normalizeH="0" baseline="0" noProof="0" dirty="0">
                  <a:ln>
                    <a:noFill/>
                  </a:ln>
                  <a:solidFill>
                    <a:srgbClr val="3C3C41"/>
                  </a:solidFill>
                  <a:effectLst/>
                  <a:uLnTx/>
                  <a:uFillTx/>
                  <a:latin typeface="Segoe UI"/>
                  <a:ea typeface="+mn-ea"/>
                  <a:cs typeface="+mn-cs"/>
                </a:rPr>
                <a:t>Access to apps, data</a:t>
              </a:r>
              <a:r>
                <a:rPr lang="en-US" sz="2000" kern="0" dirty="0">
                  <a:solidFill>
                    <a:srgbClr val="3C3C41"/>
                  </a:solidFill>
                  <a:latin typeface="Segoe UI"/>
                </a:rPr>
                <a:t>,</a:t>
              </a:r>
              <a:r>
                <a:rPr kumimoji="0" lang="en-US" sz="2000" b="0" i="0" u="none" strike="noStrike" kern="0" cap="none" spc="0" normalizeH="0" baseline="0" noProof="0" dirty="0">
                  <a:ln>
                    <a:noFill/>
                  </a:ln>
                  <a:solidFill>
                    <a:srgbClr val="3C3C41"/>
                  </a:solidFill>
                  <a:effectLst/>
                  <a:uLnTx/>
                  <a:uFillTx/>
                  <a:latin typeface="Segoe UI"/>
                  <a:ea typeface="+mn-ea"/>
                  <a:cs typeface="+mn-cs"/>
                </a:rPr>
                <a:t> and services </a:t>
              </a:r>
              <a:r>
                <a:rPr lang="en-US" sz="2000" kern="0" dirty="0">
                  <a:solidFill>
                    <a:srgbClr val="3C3C41"/>
                  </a:solidFill>
                  <a:latin typeface="Segoe UI"/>
                </a:rPr>
                <a:t>are </a:t>
              </a:r>
              <a:r>
                <a:rPr kumimoji="0" lang="en-US" sz="2000" b="0" i="0" u="none" strike="noStrike" kern="0" cap="none" spc="0" normalizeH="0" baseline="0" noProof="0" dirty="0">
                  <a:ln>
                    <a:noFill/>
                  </a:ln>
                  <a:solidFill>
                    <a:srgbClr val="3C3C41"/>
                  </a:solidFill>
                  <a:effectLst/>
                  <a:uLnTx/>
                  <a:uFillTx/>
                  <a:latin typeface="Segoe UI"/>
                  <a:ea typeface="+mn-ea"/>
                  <a:cs typeface="+mn-cs"/>
                </a:rPr>
                <a:t>by association with one or more security roles</a:t>
              </a:r>
              <a:r>
                <a:rPr lang="en-US" sz="2000" kern="0" dirty="0">
                  <a:solidFill>
                    <a:srgbClr val="3C3C41"/>
                  </a:solidFill>
                  <a:latin typeface="Segoe UI"/>
                </a:rPr>
                <a:t>.</a:t>
              </a:r>
              <a:endParaRPr kumimoji="0" lang="en-US" sz="2000" b="0" i="0" u="none" strike="noStrike" kern="0" cap="none" spc="0" normalizeH="0" baseline="0" noProof="0" dirty="0">
                <a:ln>
                  <a:noFill/>
                </a:ln>
                <a:solidFill>
                  <a:srgbClr val="3C3C41"/>
                </a:solidFill>
                <a:effectLst/>
                <a:uLnTx/>
                <a:uFillTx/>
                <a:latin typeface="Segoe UI"/>
                <a:ea typeface="+mn-ea"/>
                <a:cs typeface="+mn-cs"/>
              </a:endParaRPr>
            </a:p>
          </p:txBody>
        </p:sp>
        <p:sp>
          <p:nvSpPr>
            <p:cNvPr id="63" name="Hexagon 62">
              <a:extLst>
                <a:ext uri="{FF2B5EF4-FFF2-40B4-BE49-F238E27FC236}">
                  <a16:creationId xmlns:a16="http://schemas.microsoft.com/office/drawing/2014/main" id="{948CF034-0215-451C-91A7-788253464DBC}"/>
                </a:ext>
              </a:extLst>
            </p:cNvPr>
            <p:cNvSpPr/>
            <p:nvPr/>
          </p:nvSpPr>
          <p:spPr bwMode="auto">
            <a:xfrm>
              <a:off x="6079464" y="2484351"/>
              <a:ext cx="2523908" cy="2175782"/>
            </a:xfrm>
            <a:prstGeom prst="hexagon">
              <a:avLst/>
            </a:prstGeom>
            <a:no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2000" b="0" i="0" u="none" strike="noStrike" kern="0" cap="none" spc="0" normalizeH="0" baseline="0" noProof="0" dirty="0">
                  <a:ln>
                    <a:noFill/>
                  </a:ln>
                  <a:solidFill>
                    <a:srgbClr val="3C3C41"/>
                  </a:solidFill>
                  <a:effectLst/>
                  <a:uLnTx/>
                  <a:uFillTx/>
                  <a:latin typeface="Segoe UI"/>
                  <a:ea typeface="+mn-ea"/>
                  <a:cs typeface="+mn-cs"/>
                </a:rPr>
                <a:t>Each security role grants discrete privileges</a:t>
              </a:r>
              <a:r>
                <a:rPr lang="en-US" sz="2000" kern="0" dirty="0">
                  <a:solidFill>
                    <a:srgbClr val="3C3C41"/>
                  </a:solidFill>
                  <a:latin typeface="Segoe UI"/>
                </a:rPr>
                <a:t>. </a:t>
              </a:r>
              <a:endParaRPr kumimoji="0" lang="en-US" sz="2000" b="0" i="0" u="none" strike="noStrike" kern="0" cap="none" spc="0" normalizeH="0" baseline="0" noProof="0" dirty="0">
                <a:ln>
                  <a:noFill/>
                </a:ln>
                <a:solidFill>
                  <a:srgbClr val="3C3C41"/>
                </a:solidFill>
                <a:effectLst/>
                <a:uLnTx/>
                <a:uFillTx/>
                <a:latin typeface="Segoe UI"/>
                <a:ea typeface="+mn-ea"/>
                <a:cs typeface="+mn-cs"/>
              </a:endParaRPr>
            </a:p>
          </p:txBody>
        </p:sp>
        <p:sp>
          <p:nvSpPr>
            <p:cNvPr id="64" name="Hexagon 63">
              <a:extLst>
                <a:ext uri="{FF2B5EF4-FFF2-40B4-BE49-F238E27FC236}">
                  <a16:creationId xmlns:a16="http://schemas.microsoft.com/office/drawing/2014/main" id="{1D55C540-8753-44A2-88E5-B121E35DCD30}"/>
                </a:ext>
              </a:extLst>
            </p:cNvPr>
            <p:cNvSpPr/>
            <p:nvPr/>
          </p:nvSpPr>
          <p:spPr bwMode="auto">
            <a:xfrm>
              <a:off x="8031560" y="3633947"/>
              <a:ext cx="2523908" cy="2175782"/>
            </a:xfrm>
            <a:prstGeom prst="hexagon">
              <a:avLst/>
            </a:prstGeom>
            <a:no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3C3C41"/>
                  </a:solidFill>
                  <a:effectLst/>
                  <a:uLnTx/>
                  <a:uFillTx/>
                  <a:latin typeface="Segoe UI"/>
                  <a:ea typeface="+mn-ea"/>
                  <a:cs typeface="+mn-cs"/>
                </a:rPr>
                <a:t>Data can be secured down to the field level</a:t>
              </a:r>
              <a:r>
                <a:rPr lang="en-US" sz="2000" kern="0" dirty="0">
                  <a:solidFill>
                    <a:srgbClr val="3C3C41"/>
                  </a:solidFill>
                  <a:latin typeface="Segoe UI"/>
                </a:rPr>
                <a:t>.</a:t>
              </a:r>
              <a:endParaRPr kumimoji="0" lang="en-US" sz="2000" b="0" i="0" u="none" strike="noStrike" kern="0" cap="none" spc="0" normalizeH="0" baseline="0" noProof="0" dirty="0">
                <a:ln>
                  <a:noFill/>
                </a:ln>
                <a:solidFill>
                  <a:srgbClr val="3C3C41"/>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AEB05CBF-25C5-401E-8A41-66EA524BA9C8}"/>
                </a:ext>
              </a:extLst>
            </p:cNvPr>
            <p:cNvGrpSpPr/>
            <p:nvPr/>
          </p:nvGrpSpPr>
          <p:grpSpPr>
            <a:xfrm>
              <a:off x="1881007" y="3487518"/>
              <a:ext cx="502355" cy="433065"/>
              <a:chOff x="1881007" y="3487518"/>
              <a:chExt cx="502355" cy="433065"/>
            </a:xfrm>
          </p:grpSpPr>
          <p:sp>
            <p:nvSpPr>
              <p:cNvPr id="75" name="Hexagon 74">
                <a:extLst>
                  <a:ext uri="{FF2B5EF4-FFF2-40B4-BE49-F238E27FC236}">
                    <a16:creationId xmlns:a16="http://schemas.microsoft.com/office/drawing/2014/main" id="{7AB0D9F9-FC7C-4CEB-AAF4-575F4D2B46D6}"/>
                  </a:ext>
                </a:extLst>
              </p:cNvPr>
              <p:cNvSpPr/>
              <p:nvPr/>
            </p:nvSpPr>
            <p:spPr bwMode="auto">
              <a:xfrm>
                <a:off x="1881007" y="3487518"/>
                <a:ext cx="502355" cy="433065"/>
              </a:xfrm>
              <a:prstGeom prst="hexagon">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solidFill>
                    <a:srgbClr val="008272"/>
                  </a:solidFill>
                  <a:effectLst/>
                  <a:uLnTx/>
                  <a:uFillTx/>
                  <a:latin typeface="Segoe UI"/>
                  <a:ea typeface="Segoe UI" pitchFamily="34" charset="0"/>
                  <a:cs typeface="Segoe UI" pitchFamily="34" charset="0"/>
                </a:endParaRPr>
              </a:p>
            </p:txBody>
          </p:sp>
          <p:sp>
            <p:nvSpPr>
              <p:cNvPr id="76" name="people_7" title="Icon of two people">
                <a:extLst>
                  <a:ext uri="{FF2B5EF4-FFF2-40B4-BE49-F238E27FC236}">
                    <a16:creationId xmlns:a16="http://schemas.microsoft.com/office/drawing/2014/main" id="{C6C0B8CF-BB42-4FC3-AC62-70A240FFC37B}"/>
                  </a:ext>
                </a:extLst>
              </p:cNvPr>
              <p:cNvSpPr>
                <a:spLocks noChangeAspect="1" noEditPoints="1"/>
              </p:cNvSpPr>
              <p:nvPr/>
            </p:nvSpPr>
            <p:spPr bwMode="auto">
              <a:xfrm>
                <a:off x="2005826" y="3566105"/>
                <a:ext cx="252717" cy="27589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C3C41"/>
                  </a:solidFill>
                  <a:effectLst/>
                  <a:uLnTx/>
                  <a:uFillTx/>
                </a:endParaRPr>
              </a:p>
            </p:txBody>
          </p:sp>
        </p:grpSp>
        <p:grpSp>
          <p:nvGrpSpPr>
            <p:cNvPr id="66" name="Group 65">
              <a:extLst>
                <a:ext uri="{FF2B5EF4-FFF2-40B4-BE49-F238E27FC236}">
                  <a16:creationId xmlns:a16="http://schemas.microsoft.com/office/drawing/2014/main" id="{568E4097-0CA2-47B4-884C-F9A1DD1F5A63}"/>
                </a:ext>
              </a:extLst>
            </p:cNvPr>
            <p:cNvGrpSpPr/>
            <p:nvPr/>
          </p:nvGrpSpPr>
          <p:grpSpPr>
            <a:xfrm>
              <a:off x="3913227" y="4484383"/>
              <a:ext cx="502355" cy="433065"/>
              <a:chOff x="3913227" y="4484383"/>
              <a:chExt cx="502355" cy="433065"/>
            </a:xfrm>
          </p:grpSpPr>
          <p:sp>
            <p:nvSpPr>
              <p:cNvPr id="73" name="Hexagon 72">
                <a:extLst>
                  <a:ext uri="{FF2B5EF4-FFF2-40B4-BE49-F238E27FC236}">
                    <a16:creationId xmlns:a16="http://schemas.microsoft.com/office/drawing/2014/main" id="{27AB2434-D144-48D1-AA14-DAFF2FF1792A}"/>
                  </a:ext>
                </a:extLst>
              </p:cNvPr>
              <p:cNvSpPr/>
              <p:nvPr/>
            </p:nvSpPr>
            <p:spPr bwMode="auto">
              <a:xfrm>
                <a:off x="3913227" y="4484383"/>
                <a:ext cx="502355" cy="433065"/>
              </a:xfrm>
              <a:prstGeom prst="hexagon">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solidFill>
                    <a:srgbClr val="008272"/>
                  </a:solidFill>
                  <a:effectLst/>
                  <a:uLnTx/>
                  <a:uFillTx/>
                  <a:latin typeface="Segoe UI"/>
                  <a:ea typeface="Segoe UI" pitchFamily="34" charset="0"/>
                  <a:cs typeface="Segoe UI" pitchFamily="34" charset="0"/>
                </a:endParaRPr>
              </a:p>
            </p:txBody>
          </p:sp>
          <p:sp>
            <p:nvSpPr>
              <p:cNvPr id="74" name="phone_6" title="Icon of a cellphone with a checkmark on the lower right corner">
                <a:extLst>
                  <a:ext uri="{FF2B5EF4-FFF2-40B4-BE49-F238E27FC236}">
                    <a16:creationId xmlns:a16="http://schemas.microsoft.com/office/drawing/2014/main" id="{934F2880-9C7B-403F-B25C-5655EA9667AA}"/>
                  </a:ext>
                </a:extLst>
              </p:cNvPr>
              <p:cNvSpPr>
                <a:spLocks noChangeAspect="1" noEditPoints="1"/>
              </p:cNvSpPr>
              <p:nvPr/>
            </p:nvSpPr>
            <p:spPr bwMode="auto">
              <a:xfrm>
                <a:off x="4049046" y="4555986"/>
                <a:ext cx="230718" cy="28985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C3C41"/>
                  </a:solidFill>
                  <a:effectLst/>
                  <a:uLnTx/>
                  <a:uFillTx/>
                </a:endParaRPr>
              </a:p>
            </p:txBody>
          </p:sp>
        </p:grpSp>
        <p:grpSp>
          <p:nvGrpSpPr>
            <p:cNvPr id="67" name="Group 66">
              <a:extLst>
                <a:ext uri="{FF2B5EF4-FFF2-40B4-BE49-F238E27FC236}">
                  <a16:creationId xmlns:a16="http://schemas.microsoft.com/office/drawing/2014/main" id="{A32CA146-FBCA-41DA-A549-9E03E4D1E40E}"/>
                </a:ext>
              </a:extLst>
            </p:cNvPr>
            <p:cNvGrpSpPr/>
            <p:nvPr/>
          </p:nvGrpSpPr>
          <p:grpSpPr>
            <a:xfrm>
              <a:off x="5854656" y="3334787"/>
              <a:ext cx="502355" cy="433065"/>
              <a:chOff x="5854656" y="3334787"/>
              <a:chExt cx="502355" cy="433065"/>
            </a:xfrm>
          </p:grpSpPr>
          <p:sp>
            <p:nvSpPr>
              <p:cNvPr id="71" name="Hexagon 70">
                <a:extLst>
                  <a:ext uri="{FF2B5EF4-FFF2-40B4-BE49-F238E27FC236}">
                    <a16:creationId xmlns:a16="http://schemas.microsoft.com/office/drawing/2014/main" id="{64CF8235-A0BD-4C97-A1FC-6305DC8B958B}"/>
                  </a:ext>
                </a:extLst>
              </p:cNvPr>
              <p:cNvSpPr/>
              <p:nvPr/>
            </p:nvSpPr>
            <p:spPr bwMode="auto">
              <a:xfrm>
                <a:off x="5854656" y="3334787"/>
                <a:ext cx="502355" cy="433065"/>
              </a:xfrm>
              <a:prstGeom prst="hexagon">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solidFill>
                    <a:srgbClr val="008272"/>
                  </a:solidFill>
                  <a:effectLst/>
                  <a:uLnTx/>
                  <a:uFillTx/>
                  <a:latin typeface="Segoe UI"/>
                  <a:ea typeface="Segoe UI" pitchFamily="34" charset="0"/>
                  <a:cs typeface="Segoe UI" pitchFamily="34" charset="0"/>
                </a:endParaRPr>
              </a:p>
            </p:txBody>
          </p:sp>
          <p:sp>
            <p:nvSpPr>
              <p:cNvPr id="72" name="shield_3" title="Icon of a shield with an exclamation point inside">
                <a:extLst>
                  <a:ext uri="{FF2B5EF4-FFF2-40B4-BE49-F238E27FC236}">
                    <a16:creationId xmlns:a16="http://schemas.microsoft.com/office/drawing/2014/main" id="{CAAF04B5-C790-4E22-926A-AABF3B349CF8}"/>
                  </a:ext>
                </a:extLst>
              </p:cNvPr>
              <p:cNvSpPr>
                <a:spLocks noChangeAspect="1" noEditPoints="1"/>
              </p:cNvSpPr>
              <p:nvPr/>
            </p:nvSpPr>
            <p:spPr bwMode="auto">
              <a:xfrm>
                <a:off x="5979475" y="3423253"/>
                <a:ext cx="252717" cy="256132"/>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C3C41"/>
                  </a:solidFill>
                  <a:effectLst/>
                  <a:uLnTx/>
                  <a:uFillTx/>
                </a:endParaRPr>
              </a:p>
            </p:txBody>
          </p:sp>
        </p:grpSp>
        <p:grpSp>
          <p:nvGrpSpPr>
            <p:cNvPr id="68" name="Group 67">
              <a:extLst>
                <a:ext uri="{FF2B5EF4-FFF2-40B4-BE49-F238E27FC236}">
                  <a16:creationId xmlns:a16="http://schemas.microsoft.com/office/drawing/2014/main" id="{1A713117-AEC8-4B3C-A57A-21262E8D2CA5}"/>
                </a:ext>
              </a:extLst>
            </p:cNvPr>
            <p:cNvGrpSpPr/>
            <p:nvPr/>
          </p:nvGrpSpPr>
          <p:grpSpPr>
            <a:xfrm>
              <a:off x="7806752" y="4484383"/>
              <a:ext cx="502355" cy="433065"/>
              <a:chOff x="7806752" y="4484383"/>
              <a:chExt cx="502355" cy="433065"/>
            </a:xfrm>
          </p:grpSpPr>
          <p:sp>
            <p:nvSpPr>
              <p:cNvPr id="69" name="Hexagon 68">
                <a:extLst>
                  <a:ext uri="{FF2B5EF4-FFF2-40B4-BE49-F238E27FC236}">
                    <a16:creationId xmlns:a16="http://schemas.microsoft.com/office/drawing/2014/main" id="{B49423B2-AEDD-4178-BF52-5F51E55F2F0A}"/>
                  </a:ext>
                </a:extLst>
              </p:cNvPr>
              <p:cNvSpPr/>
              <p:nvPr/>
            </p:nvSpPr>
            <p:spPr bwMode="auto">
              <a:xfrm>
                <a:off x="7806752" y="4484383"/>
                <a:ext cx="502355" cy="433065"/>
              </a:xfrm>
              <a:prstGeom prst="hexagon">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solidFill>
                    <a:srgbClr val="008272"/>
                  </a:solidFill>
                  <a:effectLst/>
                  <a:uLnTx/>
                  <a:uFillTx/>
                  <a:latin typeface="Segoe UI"/>
                  <a:ea typeface="Segoe UI" pitchFamily="34" charset="0"/>
                  <a:cs typeface="Segoe UI" pitchFamily="34" charset="0"/>
                </a:endParaRPr>
              </a:p>
            </p:txBody>
          </p:sp>
          <p:sp>
            <p:nvSpPr>
              <p:cNvPr id="70" name="Graphic 72">
                <a:extLst>
                  <a:ext uri="{FF2B5EF4-FFF2-40B4-BE49-F238E27FC236}">
                    <a16:creationId xmlns:a16="http://schemas.microsoft.com/office/drawing/2014/main" id="{BD233088-CFF8-47BD-9394-4B6C8973A57B}"/>
                  </a:ext>
                </a:extLst>
              </p:cNvPr>
              <p:cNvSpPr/>
              <p:nvPr/>
            </p:nvSpPr>
            <p:spPr>
              <a:xfrm>
                <a:off x="7931571" y="4562970"/>
                <a:ext cx="252717" cy="275891"/>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3C3C41"/>
                  </a:solidFill>
                  <a:effectLst/>
                  <a:uLnTx/>
                  <a:uFillTx/>
                </a:endParaRPr>
              </a:p>
            </p:txBody>
          </p:sp>
        </p:grpSp>
      </p:grpSp>
      <p:sp>
        <p:nvSpPr>
          <p:cNvPr id="3" name="Footer Placeholder 2">
            <a:extLst>
              <a:ext uri="{FF2B5EF4-FFF2-40B4-BE49-F238E27FC236}">
                <a16:creationId xmlns:a16="http://schemas.microsoft.com/office/drawing/2014/main" id="{BF95F17A-FB4A-B001-5BE9-406E3941ECAB}"/>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20830781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Customizing Security Roles</a:t>
            </a:r>
          </a:p>
        </p:txBody>
      </p:sp>
      <p:sp>
        <p:nvSpPr>
          <p:cNvPr id="3" name="TextBox 2">
            <a:extLst>
              <a:ext uri="{FF2B5EF4-FFF2-40B4-BE49-F238E27FC236}">
                <a16:creationId xmlns:a16="http://schemas.microsoft.com/office/drawing/2014/main" id="{3BF51808-BC4A-4B5C-9C18-A861E7FDE2E5}"/>
              </a:ext>
            </a:extLst>
          </p:cNvPr>
          <p:cNvSpPr txBox="1"/>
          <p:nvPr/>
        </p:nvSpPr>
        <p:spPr>
          <a:xfrm>
            <a:off x="537875" y="1002060"/>
            <a:ext cx="11116249" cy="1504899"/>
          </a:xfrm>
          <a:prstGeom prst="rect">
            <a:avLst/>
          </a:prstGeom>
          <a:noFill/>
        </p:spPr>
        <p:txBody>
          <a:bodyPr wrap="square">
            <a:spAutoFit/>
          </a:bodyPr>
          <a:lstStyle/>
          <a:p>
            <a:pPr defTabSz="1243431"/>
            <a:r>
              <a:rPr lang="en-US" sz="1836" dirty="0">
                <a:solidFill>
                  <a:srgbClr val="171717"/>
                </a:solidFill>
                <a:latin typeface="Segoe UI" panose="020B0502040204020203" pitchFamily="34" charset="0"/>
              </a:rPr>
              <a:t>If your app uses a custom table, its privileges must be explicitly granted in a security role before your app can be used. You can either add these privileges in an existing security role or create a custom security role.</a:t>
            </a:r>
          </a:p>
          <a:p>
            <a:pPr defTabSz="1243431"/>
            <a:br>
              <a:rPr lang="en-US" sz="1836" dirty="0">
                <a:solidFill>
                  <a:srgbClr val="282828"/>
                </a:solidFill>
                <a:latin typeface="Segoe UI"/>
              </a:rPr>
            </a:br>
            <a:endParaRPr lang="en-US" sz="1836" dirty="0">
              <a:solidFill>
                <a:srgbClr val="282828"/>
              </a:solidFill>
              <a:latin typeface="Segoe UI"/>
            </a:endParaRPr>
          </a:p>
        </p:txBody>
      </p:sp>
      <p:pic>
        <p:nvPicPr>
          <p:cNvPr id="4" name="Picture 29" descr="A close up of a screen&#10;&#10;Description automatically generated">
            <a:extLst>
              <a:ext uri="{FF2B5EF4-FFF2-40B4-BE49-F238E27FC236}">
                <a16:creationId xmlns:a16="http://schemas.microsoft.com/office/drawing/2014/main" id="{8673614A-A15C-4271-B0B0-79611346D37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77423" y="2026899"/>
            <a:ext cx="7391631" cy="4059958"/>
          </a:xfrm>
          <a:prstGeom prst="rect">
            <a:avLst/>
          </a:prstGeom>
          <a:effectLst>
            <a:outerShdw blurRad="241300" dist="165100" dir="5400000" sx="96000" sy="96000" algn="t" rotWithShape="0">
              <a:prstClr val="black">
                <a:alpha val="46000"/>
              </a:prstClr>
            </a:outerShdw>
          </a:effectLst>
        </p:spPr>
      </p:pic>
      <p:sp>
        <p:nvSpPr>
          <p:cNvPr id="6" name="Footer Placeholder 2">
            <a:extLst>
              <a:ext uri="{FF2B5EF4-FFF2-40B4-BE49-F238E27FC236}">
                <a16:creationId xmlns:a16="http://schemas.microsoft.com/office/drawing/2014/main" id="{8BCD51CA-4021-23DA-1B6F-034EEBEB17EF}"/>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pic>
        <p:nvPicPr>
          <p:cNvPr id="8" name="Picture 7">
            <a:extLst>
              <a:ext uri="{FF2B5EF4-FFF2-40B4-BE49-F238E27FC236}">
                <a16:creationId xmlns:a16="http://schemas.microsoft.com/office/drawing/2014/main" id="{958BE2A6-AD6D-7CFB-782D-53AB9C342EC4}"/>
              </a:ext>
            </a:extLst>
          </p:cNvPr>
          <p:cNvPicPr>
            <a:picLocks noChangeAspect="1"/>
          </p:cNvPicPr>
          <p:nvPr/>
        </p:nvPicPr>
        <p:blipFill>
          <a:blip r:embed="rId5"/>
          <a:stretch>
            <a:fillRect/>
          </a:stretch>
        </p:blipFill>
        <p:spPr>
          <a:xfrm>
            <a:off x="2638096" y="2291197"/>
            <a:ext cx="6814217" cy="3531361"/>
          </a:xfrm>
          <a:prstGeom prst="rect">
            <a:avLst/>
          </a:prstGeom>
        </p:spPr>
      </p:pic>
    </p:spTree>
    <p:custDataLst>
      <p:tags r:id="rId1"/>
    </p:custDataLst>
    <p:extLst>
      <p:ext uri="{BB962C8B-B14F-4D97-AF65-F5344CB8AC3E}">
        <p14:creationId xmlns:p14="http://schemas.microsoft.com/office/powerpoint/2010/main" val="42787087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Controlling User Access to Dataverse environments</a:t>
            </a:r>
          </a:p>
        </p:txBody>
      </p:sp>
      <p:sp>
        <p:nvSpPr>
          <p:cNvPr id="3" name="TextBox 2">
            <a:extLst>
              <a:ext uri="{FF2B5EF4-FFF2-40B4-BE49-F238E27FC236}">
                <a16:creationId xmlns:a16="http://schemas.microsoft.com/office/drawing/2014/main" id="{3BF51808-BC4A-4B5C-9C18-A861E7FDE2E5}"/>
              </a:ext>
            </a:extLst>
          </p:cNvPr>
          <p:cNvSpPr txBox="1"/>
          <p:nvPr/>
        </p:nvSpPr>
        <p:spPr>
          <a:xfrm>
            <a:off x="537874" y="1413639"/>
            <a:ext cx="4843823" cy="4708981"/>
          </a:xfrm>
          <a:prstGeom prst="rect">
            <a:avLst/>
          </a:prstGeom>
          <a:noFill/>
        </p:spPr>
        <p:txBody>
          <a:bodyPr wrap="square">
            <a:spAutoFit/>
          </a:bodyPr>
          <a:lstStyle/>
          <a:p>
            <a:pPr defTabSz="932597">
              <a:spcAft>
                <a:spcPts val="1200"/>
              </a:spcAft>
            </a:pPr>
            <a:r>
              <a:rPr lang="en-US" dirty="0">
                <a:solidFill>
                  <a:srgbClr val="171717"/>
                </a:solidFill>
                <a:latin typeface="Segoe UI" panose="020B0502040204020203" pitchFamily="34" charset="0"/>
              </a:rPr>
              <a:t>If your company has multiple Dataverse environments, you can use Azure AD security and Microsoft 365 groups to control which licensed users can be a member of an environment.</a:t>
            </a:r>
          </a:p>
          <a:p>
            <a:pPr marL="291430" indent="-291430" defTabSz="932597">
              <a:spcAft>
                <a:spcPts val="1200"/>
              </a:spcAft>
              <a:buFont typeface="Arial" panose="020B0604020202020204" pitchFamily="34" charset="0"/>
              <a:buChar char="•"/>
            </a:pPr>
            <a:r>
              <a:rPr lang="en-US" dirty="0">
                <a:solidFill>
                  <a:srgbClr val="171717"/>
                </a:solidFill>
                <a:latin typeface="Segoe UI" panose="020B0502040204020203" pitchFamily="34" charset="0"/>
              </a:rPr>
              <a:t>If you do not specify a security group, all users who have a Dataverse license, will be added to the environment (but no security roles will be added).</a:t>
            </a:r>
          </a:p>
          <a:p>
            <a:pPr marL="291430" indent="-291430" defTabSz="932597">
              <a:spcAft>
                <a:spcPts val="1200"/>
              </a:spcAft>
              <a:buFont typeface="Arial" panose="020B0604020202020204" pitchFamily="34" charset="0"/>
              <a:buChar char="•"/>
            </a:pPr>
            <a:r>
              <a:rPr lang="en-US" dirty="0">
                <a:solidFill>
                  <a:srgbClr val="171717"/>
                </a:solidFill>
                <a:latin typeface="Segoe UI" panose="020B0502040204020203" pitchFamily="34" charset="0"/>
              </a:rPr>
              <a:t>When a security group is associated with an existing environment with users, all users in the environment that are not members of the group will be disabled.</a:t>
            </a:r>
            <a:endParaRPr lang="en-US" dirty="0">
              <a:solidFill>
                <a:srgbClr val="282828"/>
              </a:solidFill>
              <a:latin typeface="Segoe UI"/>
            </a:endParaRPr>
          </a:p>
          <a:p>
            <a:pPr defTabSz="1243431">
              <a:spcAft>
                <a:spcPts val="1200"/>
              </a:spcAft>
            </a:pPr>
            <a:br>
              <a:rPr lang="en-US" dirty="0">
                <a:solidFill>
                  <a:srgbClr val="282828"/>
                </a:solidFill>
                <a:latin typeface="Segoe UI"/>
              </a:rPr>
            </a:br>
            <a:endParaRPr lang="en-US" dirty="0">
              <a:solidFill>
                <a:srgbClr val="282828"/>
              </a:solidFill>
              <a:latin typeface="Segoe UI"/>
            </a:endParaRPr>
          </a:p>
        </p:txBody>
      </p:sp>
      <p:grpSp>
        <p:nvGrpSpPr>
          <p:cNvPr id="11" name="Group 10">
            <a:extLst>
              <a:ext uri="{FF2B5EF4-FFF2-40B4-BE49-F238E27FC236}">
                <a16:creationId xmlns:a16="http://schemas.microsoft.com/office/drawing/2014/main" id="{BE72F30A-D9D7-42A2-9C1D-E5EC659398DB}"/>
              </a:ext>
            </a:extLst>
          </p:cNvPr>
          <p:cNvGrpSpPr/>
          <p:nvPr/>
        </p:nvGrpSpPr>
        <p:grpSpPr>
          <a:xfrm>
            <a:off x="5560636" y="1413639"/>
            <a:ext cx="6931511" cy="3743134"/>
            <a:chOff x="4884036" y="2817203"/>
            <a:chExt cx="7391631" cy="4059958"/>
          </a:xfrm>
        </p:grpSpPr>
        <p:pic>
          <p:nvPicPr>
            <p:cNvPr id="6" name="Picture 29" descr="A close up of a screen&#10;&#10;Description automatically generated">
              <a:extLst>
                <a:ext uri="{FF2B5EF4-FFF2-40B4-BE49-F238E27FC236}">
                  <a16:creationId xmlns:a16="http://schemas.microsoft.com/office/drawing/2014/main" id="{BCA27979-A78C-425F-B2E6-5151583E79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84036" y="2817203"/>
              <a:ext cx="7391631" cy="4059958"/>
            </a:xfrm>
            <a:prstGeom prst="rect">
              <a:avLst/>
            </a:prstGeom>
            <a:effectLst>
              <a:outerShdw blurRad="241300" dist="165100" dir="5400000" sx="96000" sy="96000" algn="t" rotWithShape="0">
                <a:prstClr val="black">
                  <a:alpha val="46000"/>
                </a:prstClr>
              </a:outerShdw>
            </a:effectLst>
          </p:spPr>
        </p:pic>
        <p:pic>
          <p:nvPicPr>
            <p:cNvPr id="8" name="Picture 7">
              <a:extLst>
                <a:ext uri="{FF2B5EF4-FFF2-40B4-BE49-F238E27FC236}">
                  <a16:creationId xmlns:a16="http://schemas.microsoft.com/office/drawing/2014/main" id="{3C7FB178-2719-4AD9-8845-2C49B66D791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27588" y="3147624"/>
              <a:ext cx="6871107" cy="3399277"/>
            </a:xfrm>
            <a:prstGeom prst="rect">
              <a:avLst/>
            </a:prstGeom>
          </p:spPr>
        </p:pic>
      </p:grpSp>
      <p:sp>
        <p:nvSpPr>
          <p:cNvPr id="4" name="Footer Placeholder 2">
            <a:extLst>
              <a:ext uri="{FF2B5EF4-FFF2-40B4-BE49-F238E27FC236}">
                <a16:creationId xmlns:a16="http://schemas.microsoft.com/office/drawing/2014/main" id="{2A6B5782-9898-02C2-E404-933EC118B06A}"/>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9677067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4847214"/>
            <a:ext cx="9996714" cy="503086"/>
          </a:xfrm>
        </p:spPr>
        <p:txBody>
          <a:bodyPr/>
          <a:lstStyle/>
          <a:p>
            <a:r>
              <a:rPr lang="en-US" sz="5400" dirty="0"/>
              <a:t>Understanding Environments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60170628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Dataverse for Teams environment user access</a:t>
            </a:r>
          </a:p>
        </p:txBody>
      </p:sp>
      <p:sp>
        <p:nvSpPr>
          <p:cNvPr id="4" name="TextBox 3">
            <a:extLst>
              <a:ext uri="{FF2B5EF4-FFF2-40B4-BE49-F238E27FC236}">
                <a16:creationId xmlns:a16="http://schemas.microsoft.com/office/drawing/2014/main" id="{91FD3B4B-B886-4216-9D39-2F2B6265021B}"/>
              </a:ext>
            </a:extLst>
          </p:cNvPr>
          <p:cNvSpPr txBox="1"/>
          <p:nvPr/>
        </p:nvSpPr>
        <p:spPr>
          <a:xfrm>
            <a:off x="457787" y="1191877"/>
            <a:ext cx="10771867" cy="5152137"/>
          </a:xfrm>
          <a:prstGeom prst="rect">
            <a:avLst/>
          </a:prstGeom>
          <a:noFill/>
        </p:spPr>
        <p:txBody>
          <a:bodyPr wrap="square" lIns="182854" tIns="146283" rIns="182854" bIns="146283" rtlCol="0" anchor="t">
            <a:spAutoFit/>
          </a:bodyPr>
          <a:lstStyle/>
          <a:p>
            <a:pPr marL="285750" indent="-285750" defTabSz="932539">
              <a:lnSpc>
                <a:spcPct val="90000"/>
              </a:lnSpc>
              <a:spcAft>
                <a:spcPts val="1800"/>
              </a:spcAft>
              <a:buFont typeface="Arial"/>
              <a:buChar char="•"/>
            </a:pP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Every team in Teams is linked 1:1 to a Microsoft 365 group.</a:t>
            </a:r>
            <a:endParaRPr lang="en-US" dirty="0"/>
          </a:p>
          <a:p>
            <a:pPr marL="285750" indent="-285750" defTabSz="932539">
              <a:lnSpc>
                <a:spcPct val="90000"/>
              </a:lnSpc>
              <a:spcAft>
                <a:spcPts val="1800"/>
              </a:spcAft>
              <a:buFont typeface="Arial"/>
              <a:buChar char="•"/>
            </a:pPr>
            <a:r>
              <a:rPr lang="en-US" dirty="0">
                <a:solidFill>
                  <a:srgbClr val="171717"/>
                </a:solidFill>
                <a:latin typeface="Segoe UI"/>
                <a:ea typeface="Calibri" panose="020F0502020204030204" pitchFamily="34" charset="0"/>
                <a:cs typeface="Times New Roman"/>
              </a:rPr>
              <a:t>Two user membership types: </a:t>
            </a:r>
            <a:r>
              <a:rPr lang="en-US" b="1" dirty="0">
                <a:solidFill>
                  <a:srgbClr val="171717"/>
                </a:solidFill>
                <a:latin typeface="Segoe UI"/>
                <a:ea typeface="Calibri" panose="020F0502020204030204" pitchFamily="34" charset="0"/>
                <a:cs typeface="Times New Roman"/>
              </a:rPr>
              <a:t>owners</a:t>
            </a:r>
            <a:r>
              <a:rPr lang="en-US" dirty="0">
                <a:solidFill>
                  <a:srgbClr val="171717"/>
                </a:solidFill>
                <a:latin typeface="Segoe UI"/>
                <a:ea typeface="Calibri" panose="020F0502020204030204" pitchFamily="34" charset="0"/>
                <a:cs typeface="Times New Roman"/>
              </a:rPr>
              <a:t> and </a:t>
            </a:r>
            <a:r>
              <a:rPr lang="en-US" b="1" dirty="0">
                <a:solidFill>
                  <a:srgbClr val="171717"/>
                </a:solidFill>
                <a:latin typeface="Segoe UI"/>
                <a:ea typeface="Calibri" panose="020F0502020204030204" pitchFamily="34" charset="0"/>
                <a:cs typeface="Times New Roman"/>
              </a:rPr>
              <a:t>members</a:t>
            </a:r>
            <a:r>
              <a:rPr lang="en-US" dirty="0">
                <a:solidFill>
                  <a:srgbClr val="171717"/>
                </a:solidFill>
                <a:latin typeface="Segoe UI"/>
                <a:ea typeface="Calibri" panose="020F0502020204030204" pitchFamily="34" charset="0"/>
                <a:cs typeface="Times New Roman"/>
              </a:rPr>
              <a:t>. </a:t>
            </a:r>
            <a:endPar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285750" indent="-285750" defTabSz="932539">
              <a:lnSpc>
                <a:spcPct val="90000"/>
              </a:lnSpc>
              <a:spcAft>
                <a:spcPts val="1800"/>
              </a:spcAft>
              <a:buFont typeface="Arial"/>
              <a:buChar char="•"/>
            </a:pP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Members can be users from the customer's own tenant or from a guest tenant. </a:t>
            </a:r>
          </a:p>
          <a:p>
            <a:pPr marL="285750" indent="-285750" defTabSz="932539">
              <a:lnSpc>
                <a:spcPct val="90000"/>
              </a:lnSpc>
              <a:spcAft>
                <a:spcPts val="1800"/>
              </a:spcAft>
              <a:buFont typeface="Arial"/>
              <a:buChar char="•"/>
            </a:pPr>
            <a:r>
              <a:rPr lang="en-US" dirty="0">
                <a:solidFill>
                  <a:srgbClr val="171717"/>
                </a:solidFill>
                <a:latin typeface="Segoe UI"/>
                <a:ea typeface="Calibri" panose="020F0502020204030204" pitchFamily="34" charset="0"/>
                <a:cs typeface="Times New Roman"/>
              </a:rPr>
              <a:t>Any user management (addition, removal, user type change) made in a team will be reflected in the Microsoft 365 group and vice versa.</a:t>
            </a:r>
          </a:p>
          <a:p>
            <a:pPr marL="285750" indent="-285750" defTabSz="932539">
              <a:lnSpc>
                <a:spcPct val="90000"/>
              </a:lnSpc>
              <a:spcAft>
                <a:spcPts val="1800"/>
              </a:spcAft>
              <a:buFont typeface="Arial"/>
              <a:buChar char="•"/>
            </a:pPr>
            <a:r>
              <a:rPr lang="en-US" dirty="0">
                <a:solidFill>
                  <a:srgbClr val="171717"/>
                </a:solidFill>
                <a:ea typeface="Calibri" panose="020F0502020204030204" pitchFamily="34" charset="0"/>
                <a:cs typeface="Times New Roman" panose="02020603050405020304" pitchFamily="18" charset="0"/>
              </a:rPr>
              <a:t>Access to a Dataverse for Teams environment and its resources (apps, data) </a:t>
            </a:r>
            <a:r>
              <a:rPr lang="en-US" u="sng" dirty="0">
                <a:solidFill>
                  <a:srgbClr val="171717"/>
                </a:solidFill>
                <a:ea typeface="Calibri" panose="020F0502020204030204" pitchFamily="34" charset="0"/>
                <a:cs typeface="Times New Roman" panose="02020603050405020304" pitchFamily="18" charset="0"/>
              </a:rPr>
              <a:t>will be restricted to users in the Team</a:t>
            </a:r>
            <a:r>
              <a:rPr lang="en-US" dirty="0">
                <a:solidFill>
                  <a:srgbClr val="171717"/>
                </a:solidFill>
                <a:ea typeface="Calibri" panose="020F0502020204030204" pitchFamily="34" charset="0"/>
                <a:cs typeface="Times New Roman" panose="02020603050405020304" pitchFamily="18" charset="0"/>
              </a:rPr>
              <a:t>. However, it is now possible to share an app in </a:t>
            </a:r>
            <a:r>
              <a:rPr lang="en-US" dirty="0" err="1">
                <a:solidFill>
                  <a:srgbClr val="171717"/>
                </a:solidFill>
                <a:ea typeface="Calibri" panose="020F0502020204030204" pitchFamily="34" charset="0"/>
                <a:cs typeface="Times New Roman" panose="02020603050405020304" pitchFamily="18" charset="0"/>
              </a:rPr>
              <a:t>Dataverse</a:t>
            </a:r>
            <a:r>
              <a:rPr lang="en-US" dirty="0">
                <a:solidFill>
                  <a:srgbClr val="171717"/>
                </a:solidFill>
                <a:ea typeface="Calibri" panose="020F0502020204030204" pitchFamily="34" charset="0"/>
                <a:cs typeface="Times New Roman" panose="02020603050405020304" pitchFamily="18" charset="0"/>
              </a:rPr>
              <a:t> for Teams with users outside of the team – </a:t>
            </a:r>
            <a:r>
              <a:rPr lang="en-US" dirty="0"/>
              <a:t>Click </a:t>
            </a:r>
            <a:r>
              <a:rPr lang="en-US" dirty="0">
                <a:hlinkClick r:id="rId4"/>
              </a:rPr>
              <a:t>here</a:t>
            </a:r>
            <a:r>
              <a:rPr lang="en-US" dirty="0"/>
              <a:t> for more info.</a:t>
            </a:r>
            <a:endParaRPr lang="en-US" dirty="0">
              <a:solidFill>
                <a:srgbClr val="171717"/>
              </a:solidFill>
              <a:ea typeface="Calibri" panose="020F0502020204030204" pitchFamily="34" charset="0"/>
              <a:cs typeface="Times New Roman" panose="02020603050405020304" pitchFamily="18" charset="0"/>
            </a:endParaRPr>
          </a:p>
          <a:p>
            <a:pPr marL="285750" indent="-285750" defTabSz="932539">
              <a:lnSpc>
                <a:spcPct val="90000"/>
              </a:lnSpc>
              <a:spcAft>
                <a:spcPts val="1800"/>
              </a:spcAft>
              <a:buFont typeface="Arial"/>
              <a:buChar char="•"/>
            </a:pP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The Microsoft 365 Group linked to a team will be automatically associated with the Dataverse for Teams environment, restricting access to users of that Microsoft 365 group. </a:t>
            </a:r>
          </a:p>
          <a:p>
            <a:pPr marL="285750" indent="-285750" defTabSz="932539">
              <a:lnSpc>
                <a:spcPct val="90000"/>
              </a:lnSpc>
              <a:spcAft>
                <a:spcPts val="1800"/>
              </a:spcAft>
              <a:buFont typeface="Arial"/>
              <a:buChar char="•"/>
            </a:pP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This Microsoft 365 Groups association with the Dataverse for Teams environment won't be editable until the environment is promoted to Dataverse.</a:t>
            </a:r>
          </a:p>
          <a:p>
            <a:pPr defTabSz="932539">
              <a:lnSpc>
                <a:spcPct val="90000"/>
              </a:lnSpc>
              <a:spcAft>
                <a:spcPts val="600"/>
              </a:spcAft>
            </a:pPr>
            <a:endPar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72B2E63-F200-D740-1E39-32338A2AB27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2115962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Dataverse for Teams role assignments</a:t>
            </a:r>
          </a:p>
        </p:txBody>
      </p:sp>
      <p:graphicFrame>
        <p:nvGraphicFramePr>
          <p:cNvPr id="3" name="Table 2">
            <a:extLst>
              <a:ext uri="{FF2B5EF4-FFF2-40B4-BE49-F238E27FC236}">
                <a16:creationId xmlns:a16="http://schemas.microsoft.com/office/drawing/2014/main" id="{1AD9C0E9-97FD-4962-86D1-B40482AEC7D8}"/>
              </a:ext>
            </a:extLst>
          </p:cNvPr>
          <p:cNvGraphicFramePr/>
          <p:nvPr>
            <p:extLst>
              <p:ext uri="{D42A27DB-BD31-4B8C-83A1-F6EECF244321}">
                <p14:modId xmlns:p14="http://schemas.microsoft.com/office/powerpoint/2010/main" val="3027660907"/>
              </p:ext>
            </p:extLst>
          </p:nvPr>
        </p:nvGraphicFramePr>
        <p:xfrm>
          <a:off x="655638" y="1095325"/>
          <a:ext cx="11193856" cy="5160836"/>
        </p:xfrm>
        <a:graphic>
          <a:graphicData uri="http://schemas.openxmlformats.org/drawingml/2006/table">
            <a:tbl>
              <a:tblPr firstRow="1" firstCol="1" bandRow="1"/>
              <a:tblGrid>
                <a:gridCol w="1047958">
                  <a:extLst>
                    <a:ext uri="{9D8B030D-6E8A-4147-A177-3AD203B41FA5}">
                      <a16:colId xmlns:a16="http://schemas.microsoft.com/office/drawing/2014/main" val="1370299308"/>
                    </a:ext>
                  </a:extLst>
                </a:gridCol>
                <a:gridCol w="1400956">
                  <a:extLst>
                    <a:ext uri="{9D8B030D-6E8A-4147-A177-3AD203B41FA5}">
                      <a16:colId xmlns:a16="http://schemas.microsoft.com/office/drawing/2014/main" val="2840487947"/>
                    </a:ext>
                  </a:extLst>
                </a:gridCol>
                <a:gridCol w="8744942">
                  <a:extLst>
                    <a:ext uri="{9D8B030D-6E8A-4147-A177-3AD203B41FA5}">
                      <a16:colId xmlns:a16="http://schemas.microsoft.com/office/drawing/2014/main" val="782411734"/>
                    </a:ext>
                  </a:extLst>
                </a:gridCol>
              </a:tblGrid>
              <a:tr h="510885">
                <a:tc>
                  <a:txBody>
                    <a:bodyPr/>
                    <a:lstStyle/>
                    <a:p>
                      <a:pPr algn="l" fontAlgn="t">
                        <a:lnSpc>
                          <a:spcPct val="107000"/>
                        </a:lnSpc>
                        <a:spcBef>
                          <a:spcPts val="0"/>
                        </a:spcBef>
                        <a:spcAft>
                          <a:spcPts val="800"/>
                        </a:spcAft>
                      </a:pPr>
                      <a:r>
                        <a:rPr lang="fi-FI"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Persona</a:t>
                      </a:r>
                      <a:endParaRPr lang="fi-FI" sz="1500" b="1" i="0" u="none" strike="noStrike" dirty="0">
                        <a:effectLst/>
                        <a:latin typeface="Arial" panose="020B0604020202020204" pitchFamily="34" charset="0"/>
                      </a:endParaRPr>
                    </a:p>
                  </a:txBody>
                  <a:tcPr marL="36000" marR="36000" marT="36000" marB="36000">
                    <a:lnL>
                      <a:noFill/>
                    </a:lnL>
                    <a:lnR>
                      <a:noFill/>
                    </a:lnR>
                    <a:lnT w="12700" cap="flat" cmpd="sng" algn="ctr">
                      <a:solidFill>
                        <a:schemeClr val="tx1"/>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07000"/>
                        </a:lnSpc>
                        <a:spcBef>
                          <a:spcPts val="0"/>
                        </a:spcBef>
                        <a:spcAft>
                          <a:spcPts val="800"/>
                        </a:spcAft>
                      </a:pPr>
                      <a:r>
                        <a:rPr lang="fi-FI"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Security role auto-assigned</a:t>
                      </a:r>
                      <a:r>
                        <a:rPr lang="fi-FI" sz="1500" b="0" i="0" u="none" strike="noStrike" dirty="0">
                          <a:solidFill>
                            <a:schemeClr val="tx1"/>
                          </a:solidFill>
                          <a:effectLst/>
                          <a:latin typeface="Arial" panose="020B0604020202020204" pitchFamily="34" charset="0"/>
                          <a:ea typeface="+mn-ea"/>
                          <a:cs typeface="+mn-cs"/>
                        </a:rPr>
                        <a:t> </a:t>
                      </a:r>
                      <a:endParaRPr lang="fi-FI" sz="1500" b="0" i="0" u="none" strike="noStrike" dirty="0">
                        <a:effectLst/>
                        <a:latin typeface="Arial" panose="020B0604020202020204" pitchFamily="34" charset="0"/>
                      </a:endParaRPr>
                    </a:p>
                  </a:txBody>
                  <a:tcPr marL="36000" marR="36000" marT="36000" marB="36000">
                    <a:lnL>
                      <a:noFill/>
                    </a:lnL>
                    <a:lnR>
                      <a:noFill/>
                    </a:lnR>
                    <a:lnT w="12700" cap="flat" cmpd="sng" algn="ctr">
                      <a:solidFill>
                        <a:schemeClr val="tx1"/>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lvl="0" indent="0" algn="l" defTabSz="932634" rtl="0" eaLnBrk="1" fontAlgn="t" latinLnBrk="0" hangingPunct="1">
                        <a:lnSpc>
                          <a:spcPct val="107000"/>
                        </a:lnSpc>
                        <a:spcBef>
                          <a:spcPts val="0"/>
                        </a:spcBef>
                        <a:spcAft>
                          <a:spcPts val="800"/>
                        </a:spcAft>
                        <a:buClrTx/>
                        <a:buSzTx/>
                        <a:buFontTx/>
                        <a:buNone/>
                        <a:tabLst/>
                        <a:defRPr/>
                      </a:pPr>
                      <a:r>
                        <a:rPr lang="fi-FI"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Description</a:t>
                      </a:r>
                      <a:endParaRPr lang="fi-FI" sz="1500" b="0" i="0" u="none" strike="noStrike" dirty="0">
                        <a:effectLst/>
                        <a:latin typeface="Arial" panose="020B0604020202020204" pitchFamily="34" charset="0"/>
                      </a:endParaRPr>
                    </a:p>
                  </a:txBody>
                  <a:tcPr marL="36000" marR="36000" marT="36000" marB="36000">
                    <a:lnL>
                      <a:noFill/>
                    </a:lnL>
                    <a:lnR>
                      <a:noFill/>
                    </a:lnR>
                    <a:lnT w="12700" cap="flat" cmpd="sng" algn="ctr">
                      <a:solidFill>
                        <a:schemeClr val="tx1"/>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780253468"/>
                  </a:ext>
                </a:extLst>
              </a:tr>
              <a:tr h="826046">
                <a:tc>
                  <a:txBody>
                    <a:bodyPr/>
                    <a:lstStyle/>
                    <a:p>
                      <a:pPr algn="l" fontAlgn="t">
                        <a:lnSpc>
                          <a:spcPct val="107000"/>
                        </a:lnSpc>
                        <a:spcBef>
                          <a:spcPts val="0"/>
                        </a:spcBef>
                        <a:spcAft>
                          <a:spcPts val="800"/>
                        </a:spcAft>
                      </a:pPr>
                      <a:r>
                        <a:rPr lang="fi-FI"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Teams owner</a:t>
                      </a:r>
                      <a:endParaRPr lang="fi-FI" sz="1500" b="1"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07000"/>
                        </a:lnSpc>
                        <a:spcBef>
                          <a:spcPts val="0"/>
                        </a:spcBef>
                        <a:spcAft>
                          <a:spcPts val="800"/>
                        </a:spcAft>
                      </a:pPr>
                      <a:r>
                        <a:rPr lang="fi-FI"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System Administrator</a:t>
                      </a:r>
                      <a:endParaRPr lang="fi-FI" sz="1500" b="0"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285750" indent="-285750" algn="l" fontAlgn="t">
                        <a:lnSpc>
                          <a:spcPct val="107000"/>
                        </a:lnSpc>
                        <a:spcBef>
                          <a:spcPts val="0"/>
                        </a:spcBef>
                        <a:spcAft>
                          <a:spcPts val="400"/>
                        </a:spcAft>
                        <a:buFont typeface="Arial"/>
                        <a:buChar char="•"/>
                      </a:pP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Manage Team’s membership and settings</a:t>
                      </a:r>
                      <a:endParaRPr lang="en-US" sz="1500" b="0" i="0" u="none" strike="noStrike" dirty="0">
                        <a:solidFill>
                          <a:schemeClr val="tx1"/>
                        </a:solidFill>
                        <a:effectLst/>
                        <a:latin typeface="Arial" panose="020B0604020202020204" pitchFamily="34" charset="0"/>
                        <a:ea typeface="+mn-ea"/>
                        <a:cs typeface="+mn-cs"/>
                      </a:endParaRPr>
                    </a:p>
                    <a:p>
                      <a:pPr marL="285750" indent="-285750" algn="l" fontAlgn="t">
                        <a:lnSpc>
                          <a:spcPct val="107000"/>
                        </a:lnSpc>
                        <a:spcBef>
                          <a:spcPts val="0"/>
                        </a:spcBef>
                        <a:spcAft>
                          <a:spcPts val="400"/>
                        </a:spcAft>
                        <a:buFont typeface="Arial"/>
                        <a:buChar char="•"/>
                      </a:pP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Full access to the environment's apps, resources, and data. </a:t>
                      </a:r>
                      <a:endParaRPr lang="en-US" sz="1500" b="0" i="0" u="none" strike="noStrike" dirty="0">
                        <a:effectLst/>
                        <a:latin typeface="Arial" panose="020B0604020202020204" pitchFamily="34" charset="0"/>
                      </a:endParaRPr>
                    </a:p>
                    <a:p>
                      <a:pPr marL="285750" indent="-285750" algn="l" fontAlgn="t">
                        <a:lnSpc>
                          <a:spcPct val="107000"/>
                        </a:lnSpc>
                        <a:spcBef>
                          <a:spcPts val="0"/>
                        </a:spcBef>
                        <a:spcAft>
                          <a:spcPts val="400"/>
                        </a:spcAft>
                        <a:buFont typeface="Arial"/>
                        <a:buChar char="•"/>
                      </a:pP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Perform environment maintenance tasks in PPAC</a:t>
                      </a:r>
                      <a:endParaRPr lang="en-US" sz="1500" b="0"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4253372176"/>
                  </a:ext>
                </a:extLst>
              </a:tr>
              <a:tr h="521281">
                <a:tc>
                  <a:txBody>
                    <a:bodyPr/>
                    <a:lstStyle/>
                    <a:p>
                      <a:pPr algn="l" fontAlgn="t">
                        <a:lnSpc>
                          <a:spcPct val="107000"/>
                        </a:lnSpc>
                        <a:spcBef>
                          <a:spcPts val="0"/>
                        </a:spcBef>
                        <a:spcAft>
                          <a:spcPts val="800"/>
                        </a:spcAft>
                      </a:pPr>
                      <a:r>
                        <a:rPr lang="fi-FI"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Teams member</a:t>
                      </a:r>
                      <a:endParaRPr lang="fi-FI" sz="1500" b="1"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07000"/>
                        </a:lnSpc>
                        <a:spcBef>
                          <a:spcPts val="0"/>
                        </a:spcBef>
                        <a:spcAft>
                          <a:spcPts val="800"/>
                        </a:spcAft>
                      </a:pPr>
                      <a:r>
                        <a:rPr lang="fi-FI"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Teams Member</a:t>
                      </a:r>
                      <a:endParaRPr lang="fi-FI" sz="1500" b="0"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285750" indent="-285750" algn="l" fontAlgn="t">
                        <a:lnSpc>
                          <a:spcPct val="107000"/>
                        </a:lnSpc>
                        <a:spcBef>
                          <a:spcPts val="0"/>
                        </a:spcBef>
                        <a:spcAft>
                          <a:spcPts val="600"/>
                        </a:spcAft>
                        <a:buFont typeface="Arial" panose="020B0604020202020204" pitchFamily="34" charset="0"/>
                        <a:buChar char="•"/>
                      </a:pPr>
                      <a:r>
                        <a:rPr lang="en-US" sz="1500" b="0" i="0" u="none" strike="noStrike" dirty="0">
                          <a:solidFill>
                            <a:srgbClr val="171717"/>
                          </a:solidFill>
                          <a:effectLst/>
                          <a:latin typeface="Segoe UI"/>
                          <a:ea typeface="Times New Roman" panose="02020603050405020304" pitchFamily="18" charset="0"/>
                          <a:cs typeface="Arial"/>
                        </a:rPr>
                        <a:t>View env's resources, run all apps and resources, and create or update their own resources. </a:t>
                      </a:r>
                      <a:r>
                        <a:rPr lang="en-US" sz="1500" b="0" i="0" u="sng" strike="noStrike" dirty="0">
                          <a:solidFill>
                            <a:srgbClr val="171717"/>
                          </a:solidFill>
                          <a:effectLst/>
                          <a:latin typeface="Segoe UI"/>
                          <a:ea typeface="Times New Roman" panose="02020603050405020304" pitchFamily="18" charset="0"/>
                          <a:cs typeface="Arial"/>
                        </a:rPr>
                        <a:t>Full data access</a:t>
                      </a: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50562604"/>
                  </a:ext>
                </a:extLst>
              </a:tr>
              <a:tr h="779801">
                <a:tc>
                  <a:txBody>
                    <a:bodyPr/>
                    <a:lstStyle/>
                    <a:p>
                      <a:pPr algn="l" fontAlgn="t">
                        <a:lnSpc>
                          <a:spcPct val="107000"/>
                        </a:lnSpc>
                        <a:spcBef>
                          <a:spcPts val="0"/>
                        </a:spcBef>
                        <a:spcAft>
                          <a:spcPts val="800"/>
                        </a:spcAft>
                      </a:pPr>
                      <a:r>
                        <a:rPr lang="fi-FI"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Teams guest</a:t>
                      </a:r>
                      <a:endParaRPr lang="fi-FI" sz="1500" b="1"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07000"/>
                        </a:lnSpc>
                        <a:spcBef>
                          <a:spcPts val="0"/>
                        </a:spcBef>
                        <a:spcAft>
                          <a:spcPts val="800"/>
                        </a:spcAft>
                      </a:pPr>
                      <a:r>
                        <a:rPr lang="fi-FI"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Teams Guest</a:t>
                      </a:r>
                      <a:endParaRPr lang="fi-FI" sz="1500" b="0"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285750" indent="-285750" algn="l" fontAlgn="t">
                        <a:lnSpc>
                          <a:spcPct val="107000"/>
                        </a:lnSpc>
                        <a:spcBef>
                          <a:spcPts val="0"/>
                        </a:spcBef>
                        <a:spcAft>
                          <a:spcPts val="400"/>
                        </a:spcAft>
                        <a:buFont typeface="Arial"/>
                        <a:buChar char="•"/>
                      </a:pPr>
                      <a:r>
                        <a:rPr lang="en-US" sz="1500" b="0" i="0" u="none" strike="noStrike" dirty="0">
                          <a:solidFill>
                            <a:srgbClr val="171717"/>
                          </a:solidFill>
                          <a:effectLst/>
                          <a:latin typeface="Segoe UI"/>
                          <a:ea typeface="Times New Roman" panose="02020603050405020304" pitchFamily="18" charset="0"/>
                          <a:cs typeface="Arial"/>
                        </a:rPr>
                        <a:t>Can view and run all resources in the team</a:t>
                      </a:r>
                    </a:p>
                    <a:p>
                      <a:pPr marL="285750" indent="-285750" algn="l" fontAlgn="t">
                        <a:lnSpc>
                          <a:spcPct val="107000"/>
                        </a:lnSpc>
                        <a:spcBef>
                          <a:spcPts val="0"/>
                        </a:spcBef>
                        <a:spcAft>
                          <a:spcPts val="400"/>
                        </a:spcAft>
                        <a:buFont typeface="Arial"/>
                        <a:buChar char="•"/>
                      </a:pP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By default, guests have full access to records </a:t>
                      </a:r>
                      <a:r>
                        <a:rPr lang="en-US" sz="1500" b="0" i="0" u="sng"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they create </a:t>
                      </a: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and don't have access to other users' records.</a:t>
                      </a:r>
                      <a:endParaRPr lang="en-US" sz="1500" b="0"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558651432"/>
                  </a:ext>
                </a:extLst>
              </a:tr>
              <a:tr h="779801">
                <a:tc>
                  <a:txBody>
                    <a:bodyPr/>
                    <a:lstStyle/>
                    <a:p>
                      <a:pPr algn="l" fontAlgn="t">
                        <a:lnSpc>
                          <a:spcPct val="107000"/>
                        </a:lnSpc>
                        <a:spcBef>
                          <a:spcPts val="0"/>
                        </a:spcBef>
                        <a:spcAft>
                          <a:spcPts val="800"/>
                        </a:spcAft>
                      </a:pPr>
                      <a:r>
                        <a:rPr lang="fi-FI"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GA / PP Admins</a:t>
                      </a:r>
                      <a:endParaRPr lang="fi-FI" sz="1500" b="1"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07000"/>
                        </a:lnSpc>
                        <a:spcBef>
                          <a:spcPts val="0"/>
                        </a:spcBef>
                        <a:spcAft>
                          <a:spcPts val="800"/>
                        </a:spcAft>
                      </a:pPr>
                      <a:r>
                        <a:rPr lang="fi-FI"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System Administrator</a:t>
                      </a:r>
                      <a:endParaRPr lang="fi-FI" sz="1500" b="0"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285750" marR="0" lvl="0" indent="-285750" algn="l" defTabSz="932634" rtl="0" eaLnBrk="1" fontAlgn="t" latinLnBrk="0" hangingPunct="1">
                        <a:lnSpc>
                          <a:spcPct val="107000"/>
                        </a:lnSpc>
                        <a:spcBef>
                          <a:spcPts val="0"/>
                        </a:spcBef>
                        <a:spcAft>
                          <a:spcPts val="400"/>
                        </a:spcAft>
                        <a:buClrTx/>
                        <a:buSzTx/>
                        <a:buFont typeface="Arial"/>
                        <a:buChar char="•"/>
                        <a:tabLst/>
                        <a:defRPr/>
                      </a:pP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Can perform environment maintenance tasks such as backup and restore in all </a:t>
                      </a:r>
                      <a:r>
                        <a:rPr lang="en-US" sz="1500" b="0" i="0" u="none" strike="noStrike" dirty="0" err="1">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DVfT</a:t>
                      </a: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 environments</a:t>
                      </a:r>
                    </a:p>
                    <a:p>
                      <a:pPr marL="285750" indent="-285750" algn="l" fontAlgn="t">
                        <a:lnSpc>
                          <a:spcPct val="107000"/>
                        </a:lnSpc>
                        <a:spcBef>
                          <a:spcPts val="0"/>
                        </a:spcBef>
                        <a:spcAft>
                          <a:spcPts val="400"/>
                        </a:spcAft>
                        <a:buFont typeface="Arial"/>
                        <a:buChar char="•"/>
                      </a:pP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They need </a:t>
                      </a:r>
                      <a:r>
                        <a:rPr lang="en-US"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not</a:t>
                      </a: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 be owners or members of the team, but through their tenant-level admin privileges they System Administrator privileges with R/W access mode to Dataverse for Teams environments.</a:t>
                      </a:r>
                      <a:endParaRPr lang="en-US" sz="1500" b="0"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785324577"/>
                  </a:ext>
                </a:extLst>
              </a:tr>
              <a:tr h="511813">
                <a:tc>
                  <a:txBody>
                    <a:bodyPr/>
                    <a:lstStyle/>
                    <a:p>
                      <a:pPr algn="l" fontAlgn="t">
                        <a:lnSpc>
                          <a:spcPct val="107000"/>
                        </a:lnSpc>
                        <a:spcBef>
                          <a:spcPts val="0"/>
                        </a:spcBef>
                        <a:spcAft>
                          <a:spcPts val="800"/>
                        </a:spcAft>
                      </a:pPr>
                      <a:r>
                        <a:rPr lang="fi-FI"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Dynamics 365 admin</a:t>
                      </a:r>
                      <a:endParaRPr lang="fi-FI" sz="1500" b="1"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07000"/>
                        </a:lnSpc>
                        <a:spcBef>
                          <a:spcPts val="0"/>
                        </a:spcBef>
                        <a:spcAft>
                          <a:spcPts val="800"/>
                        </a:spcAft>
                      </a:pPr>
                      <a:r>
                        <a:rPr lang="en-US" sz="1500" b="0" i="0" u="none" strike="noStrike" dirty="0">
                          <a:effectLst/>
                          <a:latin typeface="Arial" panose="020B0604020202020204" pitchFamily="34" charset="0"/>
                        </a:rPr>
                        <a:t>System Administrator</a:t>
                      </a:r>
                      <a:r>
                        <a:rPr lang="en-US" sz="1500" b="0" i="0" u="none" strike="noStrike" dirty="0">
                          <a:solidFill>
                            <a:srgbClr val="EE0000"/>
                          </a:solidFill>
                          <a:effectLst/>
                          <a:latin typeface="Arial" panose="020B0604020202020204" pitchFamily="34" charset="0"/>
                        </a:rPr>
                        <a:t>*</a:t>
                      </a: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285750" indent="-285750" algn="l" fontAlgn="t">
                        <a:lnSpc>
                          <a:spcPct val="107000"/>
                        </a:lnSpc>
                        <a:spcBef>
                          <a:spcPts val="0"/>
                        </a:spcBef>
                        <a:spcAft>
                          <a:spcPts val="800"/>
                        </a:spcAft>
                        <a:buFont typeface="Arial" panose="020B0604020202020204" pitchFamily="34" charset="0"/>
                        <a:buChar char="•"/>
                      </a:pP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These admins need to be owners or members of the team to have System Administrator–level privileges to manage the health and maintenance of the environment.</a:t>
                      </a:r>
                      <a:endParaRPr lang="en-US" sz="1500" b="0"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988620762"/>
                  </a:ext>
                </a:extLst>
              </a:tr>
              <a:tr h="779801">
                <a:tc>
                  <a:txBody>
                    <a:bodyPr/>
                    <a:lstStyle/>
                    <a:p>
                      <a:pPr algn="l" fontAlgn="t">
                        <a:lnSpc>
                          <a:spcPct val="107000"/>
                        </a:lnSpc>
                        <a:spcBef>
                          <a:spcPts val="0"/>
                        </a:spcBef>
                        <a:spcAft>
                          <a:spcPts val="800"/>
                        </a:spcAft>
                      </a:pPr>
                      <a:r>
                        <a:rPr lang="fi-FI" sz="1500" b="1"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Colleagues with access</a:t>
                      </a:r>
                      <a:endParaRPr lang="fi-FI" sz="1500" b="1"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07000"/>
                        </a:lnSpc>
                        <a:spcBef>
                          <a:spcPts val="0"/>
                        </a:spcBef>
                        <a:spcAft>
                          <a:spcPts val="800"/>
                        </a:spcAft>
                      </a:pPr>
                      <a:r>
                        <a:rPr lang="fi-FI"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Basic User</a:t>
                      </a:r>
                      <a:endParaRPr lang="fi-FI" sz="1500" b="0" i="0" u="none" strike="noStrike" dirty="0">
                        <a:effectLst/>
                        <a:latin typeface="Arial" panose="020B0604020202020204" pitchFamily="34" charset="0"/>
                      </a:endParaRP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fontAlgn="t">
                        <a:lnSpc>
                          <a:spcPct val="107000"/>
                        </a:lnSpc>
                        <a:spcBef>
                          <a:spcPts val="0"/>
                        </a:spcBef>
                        <a:spcAft>
                          <a:spcPts val="400"/>
                        </a:spcAft>
                        <a:buFont typeface="Arial"/>
                        <a:buChar char="•"/>
                      </a:pPr>
                      <a:r>
                        <a:rPr lang="en-US" sz="1500" b="0" i="0" u="none" strike="noStrike" dirty="0">
                          <a:solidFill>
                            <a:srgbClr val="171717"/>
                          </a:solidFill>
                          <a:effectLst/>
                          <a:latin typeface="Segoe UI"/>
                          <a:ea typeface="Times New Roman" panose="02020603050405020304" pitchFamily="18" charset="0"/>
                          <a:cs typeface="Arial"/>
                        </a:rPr>
                        <a:t>Users of the same tenant who aren't in the team but have been invited to run apps in the team</a:t>
                      </a:r>
                    </a:p>
                    <a:p>
                      <a:pPr marL="285750" indent="-285750" algn="l" fontAlgn="t">
                        <a:lnSpc>
                          <a:spcPct val="107000"/>
                        </a:lnSpc>
                        <a:spcBef>
                          <a:spcPts val="0"/>
                        </a:spcBef>
                        <a:spcAft>
                          <a:spcPts val="400"/>
                        </a:spcAft>
                        <a:buFont typeface="Arial"/>
                        <a:buChar char="•"/>
                      </a:pPr>
                      <a:r>
                        <a:rPr lang="en-US" sz="15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By default, no access to data but can be granted based on the app or resources that they need to run (will automatically remove M365 Group association from Dataverse for Teams environment) </a:t>
                      </a:r>
                    </a:p>
                  </a:txBody>
                  <a:tcPr marL="36000" marR="36000" marT="36000" marB="36000">
                    <a:lnL>
                      <a:noFill/>
                    </a:lnL>
                    <a:lnR>
                      <a:noFill/>
                    </a:lnR>
                    <a:lnT w="12700" cap="flat" cmpd="sng" algn="ctr">
                      <a:solidFill>
                        <a:srgbClr val="7F7F7F"/>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7502677"/>
                  </a:ext>
                </a:extLst>
              </a:tr>
            </a:tbl>
          </a:graphicData>
        </a:graphic>
      </p:graphicFrame>
      <p:sp>
        <p:nvSpPr>
          <p:cNvPr id="6" name="TextBox 5">
            <a:extLst>
              <a:ext uri="{FF2B5EF4-FFF2-40B4-BE49-F238E27FC236}">
                <a16:creationId xmlns:a16="http://schemas.microsoft.com/office/drawing/2014/main" id="{419B21B6-8A14-4C31-B9E0-FD4307B4D9F8}"/>
              </a:ext>
            </a:extLst>
          </p:cNvPr>
          <p:cNvSpPr txBox="1"/>
          <p:nvPr/>
        </p:nvSpPr>
        <p:spPr>
          <a:xfrm>
            <a:off x="655636" y="6250516"/>
            <a:ext cx="11429527" cy="553357"/>
          </a:xfrm>
          <a:prstGeom prst="rect">
            <a:avLst/>
          </a:prstGeom>
          <a:noFill/>
        </p:spPr>
        <p:txBody>
          <a:bodyPr wrap="square">
            <a:spAutoFit/>
          </a:bodyPr>
          <a:lstStyle/>
          <a:p>
            <a:pPr algn="l" fontAlgn="t">
              <a:lnSpc>
                <a:spcPct val="107000"/>
              </a:lnSpc>
              <a:spcBef>
                <a:spcPts val="0"/>
              </a:spcBef>
            </a:pPr>
            <a:r>
              <a:rPr lang="en-US" sz="1400" b="0" i="0" u="none" strike="noStrike" dirty="0">
                <a:solidFill>
                  <a:srgbClr val="EE0000"/>
                </a:solidFill>
                <a:effectLst/>
                <a:latin typeface="Arial" panose="020B0604020202020204" pitchFamily="34" charset="0"/>
              </a:rPr>
              <a:t>*</a:t>
            </a:r>
            <a:r>
              <a:rPr lang="en-US" sz="14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System Administrator if owner in the team; System Administrator and Teams Member if they are a member in the team. </a:t>
            </a:r>
          </a:p>
          <a:p>
            <a:pPr algn="l" fontAlgn="t">
              <a:lnSpc>
                <a:spcPct val="107000"/>
              </a:lnSpc>
              <a:spcBef>
                <a:spcPts val="0"/>
              </a:spcBef>
            </a:pPr>
            <a:r>
              <a:rPr lang="en-US" sz="1400" b="0" i="0" u="none" strike="noStrike" dirty="0">
                <a:solidFill>
                  <a:srgbClr val="171717"/>
                </a:solidFill>
                <a:effectLst/>
                <a:latin typeface="Segoe UI" panose="020B0502040204020203" pitchFamily="34" charset="0"/>
                <a:ea typeface="Times New Roman" panose="02020603050405020304" pitchFamily="18" charset="0"/>
                <a:cs typeface="Arial" panose="020B0604020202020204" pitchFamily="34" charset="0"/>
              </a:rPr>
              <a:t> No access if they aren't an owner or member in the team. </a:t>
            </a:r>
            <a:endParaRPr lang="en-US" sz="1400" b="0" i="0" u="none" strike="noStrike" dirty="0">
              <a:effectLst/>
              <a:latin typeface="Arial" panose="020B0604020202020204" pitchFamily="34" charset="0"/>
            </a:endParaRPr>
          </a:p>
        </p:txBody>
      </p:sp>
      <p:sp>
        <p:nvSpPr>
          <p:cNvPr id="4" name="Footer Placeholder 2">
            <a:extLst>
              <a:ext uri="{FF2B5EF4-FFF2-40B4-BE49-F238E27FC236}">
                <a16:creationId xmlns:a16="http://schemas.microsoft.com/office/drawing/2014/main" id="{1ED226CD-A608-6237-5463-02C4AEAC3110}"/>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01995710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a:xfrm>
            <a:off x="584200" y="4847214"/>
            <a:ext cx="9996714" cy="503086"/>
          </a:xfrm>
        </p:spPr>
        <p:txBody>
          <a:bodyPr/>
          <a:lstStyle/>
          <a:p>
            <a:r>
              <a:rPr lang="en-US" sz="5400" dirty="0"/>
              <a:t>Managing Environments</a:t>
            </a:r>
          </a:p>
        </p:txBody>
      </p:sp>
      <p:sp>
        <p:nvSpPr>
          <p:cNvPr id="11" name="Footer Placeholder 2">
            <a:extLst>
              <a:ext uri="{FF2B5EF4-FFF2-40B4-BE49-F238E27FC236}">
                <a16:creationId xmlns:a16="http://schemas.microsoft.com/office/drawing/2014/main" id="{B6557B7F-8930-45B3-8C92-8E2F48E4CF5E}"/>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2" name="Slide Number Placeholder 8">
            <a:extLst>
              <a:ext uri="{FF2B5EF4-FFF2-40B4-BE49-F238E27FC236}">
                <a16:creationId xmlns:a16="http://schemas.microsoft.com/office/drawing/2014/main" id="{53D1B8DB-CDB5-4538-B1E2-EE9AC4FA8B61}"/>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99236533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Managed Environments </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9" y="2093300"/>
            <a:ext cx="3802062" cy="4134464"/>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r>
              <a:rPr lang="en-US" sz="2000" dirty="0">
                <a:solidFill>
                  <a:srgbClr val="191919"/>
                </a:solidFill>
                <a:latin typeface="Segoe UI" panose="020B0502040204020203" pitchFamily="34" charset="0"/>
              </a:rPr>
              <a:t>Primary elements of Managed Environments:</a:t>
            </a:r>
          </a:p>
          <a:p>
            <a:pPr lvl="1"/>
            <a:r>
              <a:rPr lang="en-US" b="0" i="0" u="none" strike="noStrike" dirty="0">
                <a:solidFill>
                  <a:srgbClr val="E6E6E6"/>
                </a:solidFill>
                <a:effectLst/>
                <a:latin typeface="Segoe UI" panose="020B0502040204020203" pitchFamily="34" charset="0"/>
                <a:hlinkClick r:id="rId5"/>
              </a:rPr>
              <a:t>Limit sharing</a:t>
            </a:r>
            <a:endParaRPr lang="en-US" b="0" i="0" dirty="0">
              <a:solidFill>
                <a:srgbClr val="E6E6E6"/>
              </a:solidFill>
              <a:effectLst/>
              <a:latin typeface="Segoe UI" panose="020B0502040204020203" pitchFamily="34" charset="0"/>
            </a:endParaRPr>
          </a:p>
          <a:p>
            <a:pPr lvl="1"/>
            <a:r>
              <a:rPr lang="en-US" b="0" i="0" u="none" strike="noStrike" dirty="0">
                <a:solidFill>
                  <a:srgbClr val="E6E6E6"/>
                </a:solidFill>
                <a:effectLst/>
                <a:latin typeface="Segoe UI" panose="020B0502040204020203" pitchFamily="34" charset="0"/>
                <a:hlinkClick r:id="rId6"/>
              </a:rPr>
              <a:t>Weekly digests</a:t>
            </a:r>
            <a:endParaRPr lang="en-US" b="0" i="0" dirty="0">
              <a:solidFill>
                <a:srgbClr val="E6E6E6"/>
              </a:solidFill>
              <a:effectLst/>
              <a:latin typeface="Segoe UI" panose="020B0502040204020203" pitchFamily="34" charset="0"/>
            </a:endParaRPr>
          </a:p>
          <a:p>
            <a:pPr lvl="1"/>
            <a:r>
              <a:rPr lang="en-US" b="0" i="0" u="none" strike="noStrike" dirty="0">
                <a:solidFill>
                  <a:srgbClr val="E6E6E6"/>
                </a:solidFill>
                <a:effectLst/>
                <a:latin typeface="Segoe UI" panose="020B0502040204020203" pitchFamily="34" charset="0"/>
                <a:hlinkClick r:id="rId7"/>
              </a:rPr>
              <a:t>Data policies</a:t>
            </a:r>
            <a:endParaRPr lang="en-US" b="0" i="0" u="none" strike="noStrike" dirty="0">
              <a:solidFill>
                <a:srgbClr val="E6E6E6"/>
              </a:solidFill>
              <a:effectLst/>
              <a:latin typeface="Segoe UI" panose="020B0502040204020203" pitchFamily="34" charset="0"/>
            </a:endParaRPr>
          </a:p>
          <a:p>
            <a:pPr lvl="1"/>
            <a:r>
              <a:rPr lang="en-US" b="0" i="0" u="none" strike="noStrike" dirty="0">
                <a:solidFill>
                  <a:srgbClr val="E6E6E6"/>
                </a:solidFill>
                <a:effectLst/>
                <a:latin typeface="Segoe UI" panose="020B0502040204020203" pitchFamily="34" charset="0"/>
                <a:hlinkClick r:id="rId8"/>
              </a:rPr>
              <a:t>Set up Power Platform pipelines</a:t>
            </a:r>
            <a:endParaRPr lang="en-US" b="0" i="0" dirty="0">
              <a:solidFill>
                <a:srgbClr val="191919"/>
              </a:solidFill>
              <a:effectLst/>
              <a:latin typeface="Segoe UI" panose="020B0502040204020203" pitchFamily="34" charset="0"/>
            </a:endParaRPr>
          </a:p>
          <a:p>
            <a:r>
              <a:rPr lang="en-US" sz="2000" dirty="0">
                <a:solidFill>
                  <a:srgbClr val="191919"/>
                </a:solidFill>
                <a:latin typeface="Segoe UI" panose="020B0502040204020203" pitchFamily="34" charset="0"/>
              </a:rPr>
              <a:t>Requires apps/flows/users to have a standalone premium license.</a:t>
            </a:r>
          </a:p>
          <a:p>
            <a:pPr marL="0" indent="0">
              <a:buNone/>
            </a:pPr>
            <a:endParaRPr lang="en-US" dirty="0"/>
          </a:p>
        </p:txBody>
      </p:sp>
      <p:pic>
        <p:nvPicPr>
          <p:cNvPr id="4" name="Picture 4" descr="Activation of Managed Environments">
            <a:extLst>
              <a:ext uri="{FF2B5EF4-FFF2-40B4-BE49-F238E27FC236}">
                <a16:creationId xmlns:a16="http://schemas.microsoft.com/office/drawing/2014/main" id="{551BB0D0-87DB-2366-8FB2-1635CC6846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9645" y="2093300"/>
            <a:ext cx="7350158" cy="41344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885554-75D7-2D14-094B-018DA2DBE0FA}"/>
              </a:ext>
            </a:extLst>
          </p:cNvPr>
          <p:cNvSpPr txBox="1"/>
          <p:nvPr/>
        </p:nvSpPr>
        <p:spPr>
          <a:xfrm>
            <a:off x="655637" y="975837"/>
            <a:ext cx="11284165" cy="646331"/>
          </a:xfrm>
          <a:prstGeom prst="rect">
            <a:avLst/>
          </a:prstGeom>
          <a:noFill/>
        </p:spPr>
        <p:txBody>
          <a:bodyPr wrap="square">
            <a:spAutoFit/>
          </a:bodyPr>
          <a:lstStyle/>
          <a:p>
            <a:r>
              <a:rPr lang="en-US" sz="1800" b="0" i="0" dirty="0">
                <a:solidFill>
                  <a:srgbClr val="191919"/>
                </a:solidFill>
                <a:effectLst/>
                <a:latin typeface="Segoe UI" panose="020B0502040204020203" pitchFamily="34" charset="0"/>
                <a:hlinkClick r:id="rId10"/>
              </a:rPr>
              <a:t>Managed Environments </a:t>
            </a:r>
            <a:r>
              <a:rPr lang="en-US" sz="1800" b="0" i="0" dirty="0">
                <a:solidFill>
                  <a:srgbClr val="191919"/>
                </a:solidFill>
                <a:effectLst/>
                <a:latin typeface="Segoe UI" panose="020B0502040204020203" pitchFamily="34" charset="0"/>
              </a:rPr>
              <a:t>offer a set of enhanced out-of-the-box governance capabilities that simplify, automate, and streamline IT administration of Microsoft Power Platform at scale.</a:t>
            </a:r>
          </a:p>
        </p:txBody>
      </p:sp>
      <p:sp>
        <p:nvSpPr>
          <p:cNvPr id="5" name="Footer Placeholder 2">
            <a:extLst>
              <a:ext uri="{FF2B5EF4-FFF2-40B4-BE49-F238E27FC236}">
                <a16:creationId xmlns:a16="http://schemas.microsoft.com/office/drawing/2014/main" id="{9C2733D8-4A5D-4677-4B7B-88CD1946CC3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0221235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Tenant Settings</a:t>
            </a:r>
          </a:p>
        </p:txBody>
      </p:sp>
      <p:sp>
        <p:nvSpPr>
          <p:cNvPr id="5" name="Subtitle 8">
            <a:extLst>
              <a:ext uri="{FF2B5EF4-FFF2-40B4-BE49-F238E27FC236}">
                <a16:creationId xmlns:a16="http://schemas.microsoft.com/office/drawing/2014/main" id="{16B3D231-CDD4-32D1-F66F-D24461A32DCE}"/>
              </a:ext>
            </a:extLst>
          </p:cNvPr>
          <p:cNvSpPr txBox="1">
            <a:spLocks/>
          </p:cNvSpPr>
          <p:nvPr/>
        </p:nvSpPr>
        <p:spPr>
          <a:xfrm>
            <a:off x="655637" y="786383"/>
            <a:ext cx="10880725" cy="461665"/>
          </a:xfrm>
          <a:prstGeom prst="rect">
            <a:avLst/>
          </a:prstGeom>
        </p:spPr>
        <p:txBody>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IN" sz="2000" dirty="0"/>
              <a:t>Control who can create environments and manage</a:t>
            </a:r>
            <a:r>
              <a:rPr lang="en-FI" sz="2000"/>
              <a:t> </a:t>
            </a:r>
            <a:r>
              <a:rPr lang="en-IN" sz="2000"/>
              <a:t>other </a:t>
            </a:r>
            <a:r>
              <a:rPr lang="en-IN" sz="2000" dirty="0"/>
              <a:t>settings</a:t>
            </a:r>
          </a:p>
        </p:txBody>
      </p:sp>
      <p:sp>
        <p:nvSpPr>
          <p:cNvPr id="12" name="TextBox 11">
            <a:extLst>
              <a:ext uri="{FF2B5EF4-FFF2-40B4-BE49-F238E27FC236}">
                <a16:creationId xmlns:a16="http://schemas.microsoft.com/office/drawing/2014/main" id="{0F0EEA8C-FF87-4254-1AB8-044A4D48384D}"/>
              </a:ext>
            </a:extLst>
          </p:cNvPr>
          <p:cNvSpPr txBox="1"/>
          <p:nvPr/>
        </p:nvSpPr>
        <p:spPr>
          <a:xfrm>
            <a:off x="655637" y="1294402"/>
            <a:ext cx="11284165" cy="646331"/>
          </a:xfrm>
          <a:prstGeom prst="rect">
            <a:avLst/>
          </a:prstGeom>
          <a:noFill/>
        </p:spPr>
        <p:txBody>
          <a:bodyPr wrap="square">
            <a:spAutoFit/>
          </a:bodyPr>
          <a:lstStyle/>
          <a:p>
            <a:r>
              <a:rPr lang="en-US" dirty="0">
                <a:solidFill>
                  <a:srgbClr val="191919"/>
                </a:solidFill>
                <a:latin typeface="Segoe UI" panose="020B0502040204020203" pitchFamily="34" charset="0"/>
              </a:rPr>
              <a:t>In Power Platform Admin Center, Click </a:t>
            </a:r>
            <a:r>
              <a:rPr lang="en-US" b="1" dirty="0">
                <a:solidFill>
                  <a:srgbClr val="191919"/>
                </a:solidFill>
                <a:latin typeface="Segoe UI" panose="020B0502040204020203" pitchFamily="34" charset="0"/>
              </a:rPr>
              <a:t>Settings</a:t>
            </a:r>
            <a:r>
              <a:rPr lang="en-US" dirty="0">
                <a:solidFill>
                  <a:srgbClr val="191919"/>
                </a:solidFill>
                <a:latin typeface="Segoe UI" panose="020B0502040204020203" pitchFamily="34" charset="0"/>
              </a:rPr>
              <a:t> in the left menu. You can also click the gear icon on the top right corner and click </a:t>
            </a:r>
            <a:r>
              <a:rPr lang="en-US" b="1" dirty="0">
                <a:solidFill>
                  <a:srgbClr val="191919"/>
                </a:solidFill>
                <a:latin typeface="Segoe UI" panose="020B0502040204020203" pitchFamily="34" charset="0"/>
              </a:rPr>
              <a:t>Power Platform Settings</a:t>
            </a:r>
            <a:r>
              <a:rPr lang="en-US" dirty="0">
                <a:solidFill>
                  <a:srgbClr val="191919"/>
                </a:solidFill>
                <a:latin typeface="Segoe UI" panose="020B0502040204020203" pitchFamily="34" charset="0"/>
              </a:rPr>
              <a:t>.</a:t>
            </a:r>
            <a:endParaRPr lang="en-US" sz="1800" b="0" i="0" dirty="0">
              <a:solidFill>
                <a:srgbClr val="191919"/>
              </a:solidFill>
              <a:effectLst/>
              <a:latin typeface="Segoe UI" panose="020B0502040204020203" pitchFamily="34" charset="0"/>
            </a:endParaRPr>
          </a:p>
        </p:txBody>
      </p:sp>
      <p:pic>
        <p:nvPicPr>
          <p:cNvPr id="20" name="Picture 19">
            <a:extLst>
              <a:ext uri="{FF2B5EF4-FFF2-40B4-BE49-F238E27FC236}">
                <a16:creationId xmlns:a16="http://schemas.microsoft.com/office/drawing/2014/main" id="{256B9EE9-8FB9-B018-4C0F-43B7F8130F36}"/>
              </a:ext>
            </a:extLst>
          </p:cNvPr>
          <p:cNvPicPr>
            <a:picLocks noChangeAspect="1"/>
          </p:cNvPicPr>
          <p:nvPr/>
        </p:nvPicPr>
        <p:blipFill>
          <a:blip r:embed="rId4"/>
          <a:stretch>
            <a:fillRect/>
          </a:stretch>
        </p:blipFill>
        <p:spPr>
          <a:xfrm>
            <a:off x="7575255" y="1760745"/>
            <a:ext cx="2446192" cy="1704924"/>
          </a:xfrm>
          <a:prstGeom prst="rect">
            <a:avLst/>
          </a:prstGeom>
        </p:spPr>
      </p:pic>
      <p:pic>
        <p:nvPicPr>
          <p:cNvPr id="22" name="Picture 21">
            <a:extLst>
              <a:ext uri="{FF2B5EF4-FFF2-40B4-BE49-F238E27FC236}">
                <a16:creationId xmlns:a16="http://schemas.microsoft.com/office/drawing/2014/main" id="{012BB863-8A1B-C228-31F1-AEFCA8E30068}"/>
              </a:ext>
            </a:extLst>
          </p:cNvPr>
          <p:cNvPicPr>
            <a:picLocks noChangeAspect="1"/>
          </p:cNvPicPr>
          <p:nvPr/>
        </p:nvPicPr>
        <p:blipFill>
          <a:blip r:embed="rId5"/>
          <a:stretch>
            <a:fillRect/>
          </a:stretch>
        </p:blipFill>
        <p:spPr>
          <a:xfrm>
            <a:off x="9931963" y="2861283"/>
            <a:ext cx="2235128" cy="1635259"/>
          </a:xfrm>
          <a:prstGeom prst="rect">
            <a:avLst/>
          </a:prstGeom>
        </p:spPr>
      </p:pic>
      <p:pic>
        <p:nvPicPr>
          <p:cNvPr id="9" name="Picture 8">
            <a:extLst>
              <a:ext uri="{FF2B5EF4-FFF2-40B4-BE49-F238E27FC236}">
                <a16:creationId xmlns:a16="http://schemas.microsoft.com/office/drawing/2014/main" id="{2BBD9973-C913-CEB3-878F-72D9C7A7FF63}"/>
              </a:ext>
            </a:extLst>
          </p:cNvPr>
          <p:cNvPicPr>
            <a:picLocks noChangeAspect="1"/>
          </p:cNvPicPr>
          <p:nvPr/>
        </p:nvPicPr>
        <p:blipFill>
          <a:blip r:embed="rId6"/>
          <a:stretch>
            <a:fillRect/>
          </a:stretch>
        </p:blipFill>
        <p:spPr>
          <a:xfrm>
            <a:off x="655637" y="1987087"/>
            <a:ext cx="6757099" cy="4344017"/>
          </a:xfrm>
          <a:prstGeom prst="rect">
            <a:avLst/>
          </a:prstGeom>
        </p:spPr>
      </p:pic>
      <p:pic>
        <p:nvPicPr>
          <p:cNvPr id="11" name="Picture 10">
            <a:extLst>
              <a:ext uri="{FF2B5EF4-FFF2-40B4-BE49-F238E27FC236}">
                <a16:creationId xmlns:a16="http://schemas.microsoft.com/office/drawing/2014/main" id="{DDADF093-E893-D1D6-832A-F08C68BA007F}"/>
              </a:ext>
            </a:extLst>
          </p:cNvPr>
          <p:cNvPicPr>
            <a:picLocks noChangeAspect="1"/>
          </p:cNvPicPr>
          <p:nvPr/>
        </p:nvPicPr>
        <p:blipFill>
          <a:blip r:embed="rId7"/>
          <a:stretch>
            <a:fillRect/>
          </a:stretch>
        </p:blipFill>
        <p:spPr>
          <a:xfrm>
            <a:off x="7557259" y="4158354"/>
            <a:ext cx="2374704" cy="2379606"/>
          </a:xfrm>
          <a:prstGeom prst="rect">
            <a:avLst/>
          </a:prstGeom>
        </p:spPr>
      </p:pic>
      <p:sp>
        <p:nvSpPr>
          <p:cNvPr id="2" name="Footer Placeholder 2">
            <a:extLst>
              <a:ext uri="{FF2B5EF4-FFF2-40B4-BE49-F238E27FC236}">
                <a16:creationId xmlns:a16="http://schemas.microsoft.com/office/drawing/2014/main" id="{851D3B30-B3BD-4797-FCD5-1AF4563892D3}"/>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7561172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Delete Environment</a:t>
            </a:r>
          </a:p>
        </p:txBody>
      </p:sp>
      <p:sp>
        <p:nvSpPr>
          <p:cNvPr id="4" name="TextBox 3">
            <a:extLst>
              <a:ext uri="{FF2B5EF4-FFF2-40B4-BE49-F238E27FC236}">
                <a16:creationId xmlns:a16="http://schemas.microsoft.com/office/drawing/2014/main" id="{91FD3B4B-B886-4216-9D39-2F2B6265021B}"/>
              </a:ext>
            </a:extLst>
          </p:cNvPr>
          <p:cNvSpPr txBox="1"/>
          <p:nvPr/>
        </p:nvSpPr>
        <p:spPr>
          <a:xfrm>
            <a:off x="435512" y="1096013"/>
            <a:ext cx="5539287" cy="2982312"/>
          </a:xfrm>
          <a:prstGeom prst="rect">
            <a:avLst/>
          </a:prstGeom>
          <a:noFill/>
        </p:spPr>
        <p:txBody>
          <a:bodyPr wrap="square" lIns="182854" tIns="146283" rIns="182854" bIns="146283" rtlCol="0" anchor="t">
            <a:spAutoFit/>
          </a:bodyPr>
          <a:lstStyle/>
          <a:p>
            <a:pPr marL="285750" indent="-285750" defTabSz="932539">
              <a:lnSpc>
                <a:spcPct val="90000"/>
              </a:lnSpc>
              <a:spcAft>
                <a:spcPts val="1800"/>
              </a:spcAft>
              <a:buFont typeface="Arial"/>
              <a:buChar char="•"/>
            </a:pP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You can </a:t>
            </a: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hlinkClick r:id="rId4"/>
              </a:rPr>
              <a:t>delete</a:t>
            </a: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 an environment to recover storage space and to remove Personally Identifiable Information (PII)</a:t>
            </a:r>
            <a:endParaRPr lang="en-US" dirty="0"/>
          </a:p>
          <a:p>
            <a:pPr marL="285750" indent="-285750" defTabSz="932539">
              <a:lnSpc>
                <a:spcPct val="90000"/>
              </a:lnSpc>
              <a:spcAft>
                <a:spcPts val="1800"/>
              </a:spcAft>
              <a:buFont typeface="Arial"/>
              <a:buChar char="•"/>
            </a:pP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In Power Platform Admin Center open environments list, select an environment and click Delete.</a:t>
            </a:r>
          </a:p>
          <a:p>
            <a:pPr marL="285750" indent="-285750" defTabSz="932539">
              <a:lnSpc>
                <a:spcPct val="90000"/>
              </a:lnSpc>
              <a:spcAft>
                <a:spcPts val="1800"/>
              </a:spcAft>
              <a:buFont typeface="Arial"/>
              <a:buChar char="•"/>
            </a:pP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NOTE: You </a:t>
            </a:r>
            <a:r>
              <a:rPr lang="en-US"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can't</a:t>
            </a:r>
            <a:r>
              <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 delete the default environment.</a:t>
            </a:r>
          </a:p>
          <a:p>
            <a:pPr defTabSz="932539">
              <a:lnSpc>
                <a:spcPct val="90000"/>
              </a:lnSpc>
              <a:spcAft>
                <a:spcPts val="600"/>
              </a:spcAft>
            </a:pPr>
            <a:endPar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375C753-9BB5-4729-813B-60BE9A42869A}"/>
              </a:ext>
            </a:extLst>
          </p:cNvPr>
          <p:cNvPicPr>
            <a:picLocks noChangeAspect="1"/>
          </p:cNvPicPr>
          <p:nvPr/>
        </p:nvPicPr>
        <p:blipFill>
          <a:blip r:embed="rId5"/>
          <a:stretch>
            <a:fillRect/>
          </a:stretch>
        </p:blipFill>
        <p:spPr>
          <a:xfrm>
            <a:off x="6594562" y="1395908"/>
            <a:ext cx="5296237" cy="3863877"/>
          </a:xfrm>
          <a:prstGeom prst="rect">
            <a:avLst/>
          </a:prstGeom>
        </p:spPr>
      </p:pic>
      <p:pic>
        <p:nvPicPr>
          <p:cNvPr id="1028" name="Picture 4" descr="Delete environment.">
            <a:extLst>
              <a:ext uri="{FF2B5EF4-FFF2-40B4-BE49-F238E27FC236}">
                <a16:creationId xmlns:a16="http://schemas.microsoft.com/office/drawing/2014/main" id="{EC1D3064-D417-B1F2-B679-C312634683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201" y="3825051"/>
            <a:ext cx="6153150" cy="245745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a:extLst>
              <a:ext uri="{FF2B5EF4-FFF2-40B4-BE49-F238E27FC236}">
                <a16:creationId xmlns:a16="http://schemas.microsoft.com/office/drawing/2014/main" id="{F342CB95-BDB0-6AF7-EEF9-7055C6DF9F3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952328504"/>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Recover Environment</a:t>
            </a:r>
          </a:p>
        </p:txBody>
      </p:sp>
      <p:sp>
        <p:nvSpPr>
          <p:cNvPr id="4" name="TextBox 3">
            <a:extLst>
              <a:ext uri="{FF2B5EF4-FFF2-40B4-BE49-F238E27FC236}">
                <a16:creationId xmlns:a16="http://schemas.microsoft.com/office/drawing/2014/main" id="{91FD3B4B-B886-4216-9D39-2F2B6265021B}"/>
              </a:ext>
            </a:extLst>
          </p:cNvPr>
          <p:cNvSpPr txBox="1"/>
          <p:nvPr/>
        </p:nvSpPr>
        <p:spPr>
          <a:xfrm>
            <a:off x="457788" y="1031857"/>
            <a:ext cx="11078575" cy="1834306"/>
          </a:xfrm>
          <a:prstGeom prst="rect">
            <a:avLst/>
          </a:prstGeom>
          <a:noFill/>
        </p:spPr>
        <p:txBody>
          <a:bodyPr wrap="square" lIns="182854" tIns="146283" rIns="182854" bIns="146283" rtlCol="0" anchor="t">
            <a:spAutoFit/>
          </a:bodyPr>
          <a:lstStyle/>
          <a:p>
            <a:pPr marL="342900" indent="-342900" defTabSz="932597">
              <a:buFont typeface="Arial"/>
              <a:buChar char="•"/>
              <a:defRPr/>
            </a:pPr>
            <a:r>
              <a:rPr kumimoji="0" lang="en-US" sz="2000" b="0" i="0" u="none" strike="noStrike" kern="1200" cap="none" spc="0" normalizeH="0" baseline="0" noProof="0" dirty="0">
                <a:ln>
                  <a:noFill/>
                </a:ln>
                <a:solidFill>
                  <a:srgbClr val="171717"/>
                </a:solidFill>
                <a:effectLst/>
                <a:uLnTx/>
                <a:uFillTx/>
                <a:latin typeface="Segoe UI"/>
                <a:cs typeface="Segoe UI"/>
              </a:rPr>
              <a:t>You can recover a deleted environment within 7 days of deletion in PPAC or using PowerShell</a:t>
            </a:r>
            <a:r>
              <a:rPr lang="en-US" sz="2000" dirty="0">
                <a:solidFill>
                  <a:srgbClr val="171717"/>
                </a:solidFill>
                <a:latin typeface="Segoe UI"/>
                <a:cs typeface="Segoe UI"/>
              </a:rPr>
              <a:t> </a:t>
            </a:r>
            <a:r>
              <a:rPr kumimoji="0" lang="en-US" sz="2000" i="0" u="none" strike="noStrike" kern="1200" cap="none" spc="0" normalizeH="0" baseline="0" noProof="0" dirty="0">
                <a:ln>
                  <a:noFill/>
                </a:ln>
                <a:solidFill>
                  <a:srgbClr val="171717"/>
                </a:solidFill>
                <a:effectLst/>
                <a:uLnTx/>
                <a:uFillTx/>
                <a:latin typeface="Segoe UI"/>
                <a:cs typeface="Segoe UI"/>
                <a:hlinkClick r:id="rId4"/>
              </a:rPr>
              <a:t>Recover-</a:t>
            </a:r>
            <a:r>
              <a:rPr kumimoji="0" lang="en-US" sz="2000" i="0" u="none" strike="noStrike" kern="1200" cap="none" spc="0" normalizeH="0" baseline="0" noProof="0" dirty="0" err="1">
                <a:ln>
                  <a:noFill/>
                </a:ln>
                <a:solidFill>
                  <a:srgbClr val="171717"/>
                </a:solidFill>
                <a:effectLst/>
                <a:uLnTx/>
                <a:uFillTx/>
                <a:latin typeface="Segoe UI"/>
                <a:cs typeface="Segoe UI"/>
                <a:hlinkClick r:id="rId4"/>
              </a:rPr>
              <a:t>AdminPowerAppEnvironment</a:t>
            </a:r>
            <a:r>
              <a:rPr lang="en-US" sz="2000" dirty="0">
                <a:solidFill>
                  <a:srgbClr val="171717"/>
                </a:solidFill>
                <a:latin typeface="Segoe UI"/>
                <a:cs typeface="Segoe UI"/>
              </a:rPr>
              <a:t>.</a:t>
            </a:r>
            <a:endParaRPr lang="en-US" sz="2000" dirty="0">
              <a:solidFill>
                <a:srgbClr val="171717"/>
              </a:solidFill>
              <a:latin typeface="Segoe UI" panose="020B0502040204020203" pitchFamily="34" charset="0"/>
              <a:cs typeface="Segoe UI" panose="020B0502040204020203" pitchFamily="34" charset="0"/>
            </a:endParaRPr>
          </a:p>
          <a:p>
            <a:pPr marL="342900" marR="0" lvl="0" indent="-342900" algn="l" defTabSz="932597">
              <a:lnSpc>
                <a:spcPct val="100000"/>
              </a:lnSpc>
              <a:spcBef>
                <a:spcPts val="0"/>
              </a:spcBef>
              <a:spcAft>
                <a:spcPts val="0"/>
              </a:spcAft>
              <a:buClrTx/>
              <a:buSzTx/>
              <a:buFont typeface="Arial"/>
              <a:buChar char="•"/>
              <a:tabLst/>
              <a:defRPr/>
            </a:pPr>
            <a:endParaRPr lang="en-US" sz="2000" i="0" u="none" strike="noStrike" kern="1200" cap="none" spc="0" normalizeH="0" baseline="0" noProof="0" dirty="0">
              <a:ln>
                <a:noFill/>
              </a:ln>
              <a:solidFill>
                <a:srgbClr val="171717"/>
              </a:solidFill>
              <a:effectLst/>
              <a:uLnTx/>
              <a:uFillTx/>
              <a:latin typeface="Segoe UI" panose="020B0502040204020203" pitchFamily="34" charset="0"/>
              <a:cs typeface="Segoe UI" panose="020B0502040204020203" pitchFamily="34" charset="0"/>
            </a:endParaRPr>
          </a:p>
          <a:p>
            <a:pPr marL="342900" marR="0" lvl="0" indent="-342900" algn="l" defTabSz="932597"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Available storage capacity might be required in order to successfully recover an environment depending on the type of environment being recovered.</a:t>
            </a:r>
            <a:endParaRPr lang="en-US" sz="2000" b="0" i="0" u="none" strike="noStrike" kern="1200" cap="none" spc="0" normalizeH="0" baseline="0" noProof="0" dirty="0">
              <a:ln>
                <a:noFill/>
              </a:ln>
              <a:solidFill>
                <a:srgbClr val="171717"/>
              </a:soli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A6BFE03E-0FFD-4072-A690-372E47444CF1}"/>
              </a:ext>
            </a:extLst>
          </p:cNvPr>
          <p:cNvPicPr>
            <a:picLocks noChangeAspect="1"/>
          </p:cNvPicPr>
          <p:nvPr/>
        </p:nvPicPr>
        <p:blipFill>
          <a:blip r:embed="rId5"/>
          <a:stretch>
            <a:fillRect/>
          </a:stretch>
        </p:blipFill>
        <p:spPr>
          <a:xfrm>
            <a:off x="2175912" y="3136121"/>
            <a:ext cx="4539227" cy="1311332"/>
          </a:xfrm>
          <a:prstGeom prst="rect">
            <a:avLst/>
          </a:prstGeom>
        </p:spPr>
      </p:pic>
      <p:pic>
        <p:nvPicPr>
          <p:cNvPr id="5" name="Picture 4">
            <a:extLst>
              <a:ext uri="{FF2B5EF4-FFF2-40B4-BE49-F238E27FC236}">
                <a16:creationId xmlns:a16="http://schemas.microsoft.com/office/drawing/2014/main" id="{0A757FC2-937E-48F7-948E-CD38AD1CD890}"/>
              </a:ext>
            </a:extLst>
          </p:cNvPr>
          <p:cNvPicPr>
            <a:picLocks noChangeAspect="1"/>
          </p:cNvPicPr>
          <p:nvPr/>
        </p:nvPicPr>
        <p:blipFill>
          <a:blip r:embed="rId6"/>
          <a:stretch>
            <a:fillRect/>
          </a:stretch>
        </p:blipFill>
        <p:spPr>
          <a:xfrm>
            <a:off x="4222803" y="3991838"/>
            <a:ext cx="6214040" cy="1940774"/>
          </a:xfrm>
          <a:prstGeom prst="rect">
            <a:avLst/>
          </a:prstGeom>
        </p:spPr>
      </p:pic>
      <p:sp>
        <p:nvSpPr>
          <p:cNvPr id="6" name="Footer Placeholder 2">
            <a:extLst>
              <a:ext uri="{FF2B5EF4-FFF2-40B4-BE49-F238E27FC236}">
                <a16:creationId xmlns:a16="http://schemas.microsoft.com/office/drawing/2014/main" id="{868570CB-5209-7DF5-12BD-4F79981B9204}"/>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999503460"/>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Backup and Restore Environments</a:t>
            </a:r>
          </a:p>
        </p:txBody>
      </p:sp>
      <p:sp>
        <p:nvSpPr>
          <p:cNvPr id="4" name="TextBox 3">
            <a:extLst>
              <a:ext uri="{FF2B5EF4-FFF2-40B4-BE49-F238E27FC236}">
                <a16:creationId xmlns:a16="http://schemas.microsoft.com/office/drawing/2014/main" id="{91FD3B4B-B886-4216-9D39-2F2B6265021B}"/>
              </a:ext>
            </a:extLst>
          </p:cNvPr>
          <p:cNvSpPr txBox="1"/>
          <p:nvPr/>
        </p:nvSpPr>
        <p:spPr>
          <a:xfrm>
            <a:off x="457787" y="940417"/>
            <a:ext cx="7661049" cy="5684591"/>
          </a:xfrm>
          <a:prstGeom prst="rect">
            <a:avLst/>
          </a:prstGeom>
          <a:noFill/>
        </p:spPr>
        <p:txBody>
          <a:bodyPr wrap="square" lIns="182854" tIns="146283" rIns="182854" bIns="146283" rtlCol="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i="0"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System backups: </a:t>
            </a:r>
          </a:p>
          <a:p>
            <a:pPr marL="342900" marR="0" lvl="0" indent="-34290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71717"/>
                </a:solidFill>
                <a:effectLst/>
                <a:uLnTx/>
                <a:uFillTx/>
                <a:latin typeface="Segoe UI"/>
                <a:cs typeface="Segoe UI"/>
              </a:rPr>
              <a:t>All your environments except Trial environments are backed up</a:t>
            </a:r>
            <a:endParaRPr lang="en-US" sz="1600" b="0" i="0" u="none" strike="noStrike" kern="1200" cap="none" spc="0" normalizeH="0" baseline="0" noProof="0" dirty="0">
              <a:ln>
                <a:noFill/>
              </a:ln>
              <a:solidFill>
                <a:srgbClr val="171717"/>
              </a:solidFill>
              <a:effectLst/>
              <a:uLnTx/>
              <a:uFillTx/>
              <a:latin typeface="Segoe UI"/>
              <a:cs typeface="Segoe UI"/>
            </a:endParaRPr>
          </a:p>
          <a:p>
            <a:pPr marL="342900" indent="-342900" defTabSz="932597">
              <a:spcAft>
                <a:spcPts val="600"/>
              </a:spcAft>
              <a:buFont typeface="Arial" panose="020B0604020202020204" pitchFamily="34" charset="0"/>
              <a:buChar char="•"/>
              <a:defRPr/>
            </a:pPr>
            <a:r>
              <a:rPr kumimoji="0" lang="en-US" sz="1600" b="0" i="0" u="none" strike="noStrike" kern="1200" cap="none" spc="0" normalizeH="0" baseline="0" noProof="0" dirty="0">
                <a:ln>
                  <a:noFill/>
                </a:ln>
                <a:solidFill>
                  <a:srgbClr val="171717"/>
                </a:solidFill>
                <a:effectLst/>
                <a:uLnTx/>
                <a:uFillTx/>
                <a:latin typeface="Segoe UI"/>
                <a:cs typeface="Segoe UI"/>
              </a:rPr>
              <a:t>System backups occur continuously</a:t>
            </a:r>
            <a:r>
              <a:rPr lang="en-US" sz="1600" dirty="0">
                <a:solidFill>
                  <a:srgbClr val="171717"/>
                </a:solidFill>
                <a:latin typeface="Segoe UI"/>
                <a:cs typeface="Segoe UI"/>
              </a:rPr>
              <a:t> </a:t>
            </a:r>
          </a:p>
          <a:p>
            <a:pPr marL="342900" marR="0" lvl="0" indent="-34290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71717"/>
                </a:solidFill>
                <a:effectLst/>
                <a:uLnTx/>
                <a:uFillTx/>
                <a:latin typeface="Segoe UI"/>
                <a:cs typeface="Segoe UI"/>
              </a:rPr>
              <a:t>The underlying technology used is Azure SQL Database</a:t>
            </a:r>
            <a:endParaRPr lang="en-US" sz="1600" b="0" i="0" u="none" strike="noStrike" kern="1200" cap="none" spc="0" normalizeH="0" baseline="0" noProof="0" dirty="0">
              <a:ln>
                <a:noFill/>
              </a:ln>
              <a:solidFill>
                <a:srgbClr val="171717"/>
              </a:solidFill>
              <a:effectLst/>
              <a:uLnTx/>
              <a:uFillTx/>
              <a:latin typeface="Segoe UI"/>
              <a:cs typeface="Segoe UI"/>
            </a:endParaRPr>
          </a:p>
          <a:p>
            <a:pPr marL="342900" indent="-342900" defTabSz="932597">
              <a:spcAft>
                <a:spcPts val="600"/>
              </a:spcAft>
              <a:buFont typeface="Arial" panose="020B0604020202020204" pitchFamily="34" charset="0"/>
              <a:buChar char="•"/>
              <a:defRPr/>
            </a:pPr>
            <a:r>
              <a:rPr lang="en-US" sz="1600" dirty="0">
                <a:solidFill>
                  <a:srgbClr val="171717"/>
                </a:solidFill>
                <a:latin typeface="Segoe UI"/>
                <a:cs typeface="Segoe UI"/>
              </a:rPr>
              <a:t>P</a:t>
            </a:r>
            <a:r>
              <a:rPr kumimoji="0" lang="en-US" sz="1600" b="0" i="0" u="none" strike="noStrike" kern="1200" cap="none" spc="0" normalizeH="0" baseline="0" noProof="0" dirty="0">
                <a:ln>
                  <a:noFill/>
                </a:ln>
                <a:solidFill>
                  <a:srgbClr val="171717"/>
                </a:solidFill>
                <a:effectLst/>
                <a:uLnTx/>
                <a:uFillTx/>
                <a:latin typeface="Segoe UI"/>
                <a:cs typeface="Segoe UI"/>
              </a:rPr>
              <a:t>roduction backups with database are retained 7 days or if at least one D365 application installed then 28 days</a:t>
            </a:r>
            <a:r>
              <a:rPr lang="en-US" sz="1600" dirty="0">
                <a:solidFill>
                  <a:srgbClr val="171717"/>
                </a:solidFill>
                <a:latin typeface="Segoe UI"/>
                <a:cs typeface="Segoe UI"/>
              </a:rPr>
              <a:t> </a:t>
            </a:r>
            <a:endParaRPr lang="en-US" sz="1600" b="0" i="0" u="none" strike="noStrike" kern="1200" cap="none" spc="0" normalizeH="0" baseline="0" noProof="0" dirty="0">
              <a:ln>
                <a:noFill/>
              </a:ln>
              <a:solidFill>
                <a:srgbClr val="171717"/>
              </a:solidFill>
              <a:effectLst/>
              <a:uLnTx/>
              <a:uFillTx/>
              <a:latin typeface="Segoe UI" panose="020B0502040204020203" pitchFamily="34" charset="0"/>
              <a:cs typeface="Segoe UI"/>
            </a:endParaRPr>
          </a:p>
          <a:p>
            <a:pPr marL="342900" marR="0" lvl="0" indent="-34290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srgbClr val="171717"/>
                </a:solidFill>
                <a:latin typeface="Segoe UI"/>
                <a:cs typeface="Segoe UI"/>
              </a:rPr>
              <a:t>S</a:t>
            </a:r>
            <a:r>
              <a:rPr kumimoji="0" lang="en-US" sz="1600" b="0" i="0" u="none" strike="noStrike" kern="1200" cap="none" spc="0" normalizeH="0" baseline="0" noProof="0" dirty="0">
                <a:ln>
                  <a:noFill/>
                </a:ln>
                <a:solidFill>
                  <a:srgbClr val="171717"/>
                </a:solidFill>
                <a:effectLst/>
                <a:uLnTx/>
                <a:uFillTx/>
                <a:latin typeface="Segoe UI"/>
                <a:cs typeface="Segoe UI"/>
              </a:rPr>
              <a:t>andbox backups are retained for 7 days</a:t>
            </a:r>
            <a:endParaRPr lang="en-US" sz="1600" b="0" i="0" u="none" strike="noStrike" kern="1200" cap="none" spc="0" normalizeH="0" baseline="0" noProof="0" dirty="0">
              <a:ln>
                <a:noFill/>
              </a:ln>
              <a:solidFill>
                <a:srgbClr val="171717"/>
              </a:solidFill>
              <a:effectLst/>
              <a:uLnTx/>
              <a:uFillTx/>
              <a:latin typeface="Segoe UI"/>
              <a:cs typeface="Segoe UI"/>
            </a:endParaRPr>
          </a:p>
          <a:p>
            <a:pPr marL="342900" marR="0" lvl="0" indent="-34290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71717"/>
                </a:solidFill>
                <a:effectLst/>
                <a:uLnTx/>
                <a:uFillTx/>
                <a:latin typeface="Segoe UI"/>
                <a:cs typeface="Segoe UI"/>
              </a:rPr>
              <a:t>You must restore an environment to the same region in which it was backed up</a:t>
            </a:r>
            <a:r>
              <a:rPr lang="en-US" sz="1600" dirty="0">
                <a:solidFill>
                  <a:srgbClr val="171717"/>
                </a:solidFill>
                <a:latin typeface="Segoe UI"/>
                <a:cs typeface="Segoe UI"/>
              </a:rPr>
              <a:t>.</a:t>
            </a:r>
            <a:endParaRPr lang="en-US" sz="1600" b="0" i="0" u="none" strike="noStrike" kern="1200" cap="none" spc="0" normalizeH="0" baseline="0" noProof="0" dirty="0">
              <a:ln>
                <a:noFill/>
              </a:ln>
              <a:solidFill>
                <a:srgbClr val="171717"/>
              </a:solidFill>
              <a:effectLst/>
              <a:uLnTx/>
              <a:uFillTx/>
              <a:latin typeface="Segoe UI" panose="020B0502040204020203" pitchFamily="34" charset="0"/>
              <a:cs typeface="Segoe UI"/>
            </a:endParaRPr>
          </a:p>
          <a:p>
            <a:pPr marL="342900" marR="0" lvl="0" indent="-34290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71717"/>
                </a:solidFill>
                <a:effectLst/>
                <a:uLnTx/>
                <a:uFillTx/>
                <a:latin typeface="Segoe UI"/>
                <a:cs typeface="Segoe UI"/>
              </a:rPr>
              <a:t>When an environment is restored onto itself, audit logs are </a:t>
            </a:r>
            <a:r>
              <a:rPr kumimoji="0" lang="en-US" sz="1600" b="1" i="0" u="none" strike="noStrike" kern="1200" cap="none" spc="0" normalizeH="0" baseline="0" noProof="0" dirty="0">
                <a:ln>
                  <a:noFill/>
                </a:ln>
                <a:solidFill>
                  <a:srgbClr val="171717"/>
                </a:solidFill>
                <a:effectLst/>
                <a:uLnTx/>
                <a:uFillTx/>
                <a:latin typeface="Segoe UI"/>
                <a:cs typeface="Segoe UI"/>
              </a:rPr>
              <a:t>not</a:t>
            </a:r>
            <a:r>
              <a:rPr kumimoji="0" lang="en-US" sz="1600" b="0" i="0" u="none" strike="noStrike" kern="1200" cap="none" spc="0" normalizeH="0" baseline="0" noProof="0" dirty="0">
                <a:ln>
                  <a:noFill/>
                </a:ln>
                <a:solidFill>
                  <a:srgbClr val="171717"/>
                </a:solidFill>
                <a:effectLst/>
                <a:uLnTx/>
                <a:uFillTx/>
                <a:latin typeface="Segoe UI"/>
                <a:cs typeface="Segoe UI"/>
              </a:rPr>
              <a:t> deleted</a:t>
            </a:r>
            <a:r>
              <a:rPr lang="en-US" sz="1600" dirty="0">
                <a:solidFill>
                  <a:srgbClr val="171717"/>
                </a:solidFill>
                <a:latin typeface="Segoe UI"/>
                <a:cs typeface="Segoe UI"/>
              </a:rPr>
              <a:t>.</a:t>
            </a:r>
            <a:endParaRPr lang="en-US" sz="1600" b="0" i="0" u="none" strike="noStrike" kern="1200" cap="none" spc="0" normalizeH="0" baseline="0" noProof="0" dirty="0">
              <a:ln>
                <a:noFill/>
              </a:ln>
              <a:solidFill>
                <a:srgbClr val="171717"/>
              </a:solidFill>
              <a:effectLst/>
              <a:uLnTx/>
              <a:uFillTx/>
              <a:latin typeface="Segoe UI" panose="020B0502040204020203" pitchFamily="34" charset="0"/>
              <a:cs typeface="Segoe UI"/>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i="0"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Manual backups:</a:t>
            </a:r>
          </a:p>
          <a:p>
            <a:pPr marL="342900" marR="0" lvl="0" indent="-34290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71717"/>
                </a:solidFill>
                <a:effectLst/>
                <a:uLnTx/>
                <a:uFillTx/>
                <a:latin typeface="Segoe UI"/>
                <a:cs typeface="Segoe UI"/>
              </a:rPr>
              <a:t>You can manually backup </a:t>
            </a:r>
            <a:r>
              <a:rPr lang="en-US" sz="1600" dirty="0">
                <a:solidFill>
                  <a:srgbClr val="171717"/>
                </a:solidFill>
                <a:latin typeface="Segoe UI"/>
                <a:cs typeface="Segoe UI"/>
              </a:rPr>
              <a:t>P</a:t>
            </a:r>
            <a:r>
              <a:rPr kumimoji="0" lang="en-US" sz="1600" b="0" i="0" u="none" strike="noStrike" kern="1200" cap="none" spc="0" normalizeH="0" baseline="0" noProof="0" dirty="0">
                <a:ln>
                  <a:noFill/>
                </a:ln>
                <a:solidFill>
                  <a:srgbClr val="171717"/>
                </a:solidFill>
                <a:effectLst/>
                <a:uLnTx/>
                <a:uFillTx/>
                <a:latin typeface="Segoe UI"/>
                <a:cs typeface="Segoe UI"/>
              </a:rPr>
              <a:t>roduction and Sandbox environments</a:t>
            </a:r>
            <a:r>
              <a:rPr lang="en-US" sz="1600" dirty="0">
                <a:solidFill>
                  <a:srgbClr val="171717"/>
                </a:solidFill>
                <a:latin typeface="Segoe UI"/>
                <a:cs typeface="Segoe UI"/>
              </a:rPr>
              <a:t>.</a:t>
            </a:r>
            <a:endParaRPr lang="en-US" sz="1600" b="0" i="0" u="none" strike="noStrike" kern="1200" cap="none" spc="0" normalizeH="0" baseline="0" noProof="0" dirty="0">
              <a:ln>
                <a:noFill/>
              </a:ln>
              <a:solidFill>
                <a:srgbClr val="171717"/>
              </a:solidFill>
              <a:effectLst/>
              <a:uLnTx/>
              <a:uFillTx/>
              <a:latin typeface="Segoe UI" panose="020B0502040204020203" pitchFamily="34" charset="0"/>
              <a:cs typeface="Segoe UI"/>
            </a:endParaRPr>
          </a:p>
          <a:p>
            <a:pPr marL="342900" marR="0" lvl="0" indent="-34290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71717"/>
                </a:solidFill>
                <a:effectLst/>
                <a:uLnTx/>
                <a:uFillTx/>
                <a:latin typeface="Segoe UI"/>
                <a:cs typeface="Segoe UI"/>
              </a:rPr>
              <a:t>You can't back up the default environment.</a:t>
            </a:r>
            <a:endParaRPr lang="en-US" sz="1600" b="0" i="0" u="none" strike="noStrike" kern="1200" cap="none" spc="0" normalizeH="0" baseline="0" noProof="0" dirty="0">
              <a:ln>
                <a:noFill/>
              </a:ln>
              <a:solidFill>
                <a:srgbClr val="171717"/>
              </a:solidFill>
              <a:effectLst/>
              <a:uLnTx/>
              <a:uFillTx/>
              <a:latin typeface="Segoe UI"/>
              <a:cs typeface="Segoe UI"/>
            </a:endParaRPr>
          </a:p>
          <a:p>
            <a:pPr marL="342900" indent="-342900" defTabSz="932597">
              <a:spcAft>
                <a:spcPts val="600"/>
              </a:spcAft>
              <a:buFont typeface="Arial" panose="020B0604020202020204" pitchFamily="34" charset="0"/>
              <a:buChar char="•"/>
              <a:defRPr/>
            </a:pPr>
            <a:r>
              <a:rPr lang="en-US" sz="1600" dirty="0">
                <a:solidFill>
                  <a:srgbClr val="171717"/>
                </a:solidFill>
                <a:latin typeface="Segoe UI"/>
                <a:cs typeface="Segoe UI"/>
              </a:rPr>
              <a:t>P</a:t>
            </a:r>
            <a:r>
              <a:rPr kumimoji="0" lang="en-US" sz="1600" b="0" i="0" u="none" strike="noStrike" kern="1200" cap="none" spc="0" normalizeH="0" baseline="0" noProof="0" dirty="0">
                <a:ln>
                  <a:noFill/>
                </a:ln>
                <a:solidFill>
                  <a:srgbClr val="171717"/>
                </a:solidFill>
                <a:effectLst/>
                <a:uLnTx/>
                <a:uFillTx/>
                <a:latin typeface="Segoe UI"/>
                <a:cs typeface="Segoe UI"/>
              </a:rPr>
              <a:t>roduction backups are retained 7 days or if at least one D365 application installed then 28 days</a:t>
            </a:r>
            <a:r>
              <a:rPr lang="en-US" sz="1600" dirty="0">
                <a:solidFill>
                  <a:srgbClr val="171717"/>
                </a:solidFill>
                <a:latin typeface="Segoe UI"/>
                <a:cs typeface="Segoe UI"/>
              </a:rPr>
              <a:t>. </a:t>
            </a:r>
            <a:endParaRPr lang="en-US" sz="1600" b="0" i="0" u="none" strike="noStrike" kern="1200" cap="none" spc="0" normalizeH="0" baseline="0" noProof="0" dirty="0">
              <a:ln>
                <a:noFill/>
              </a:ln>
              <a:solidFill>
                <a:srgbClr val="171717"/>
              </a:solidFill>
              <a:effectLst/>
              <a:uLnTx/>
              <a:uFillTx/>
              <a:latin typeface="Segoe UI" panose="020B0502040204020203" pitchFamily="34" charset="0"/>
              <a:cs typeface="Segoe UI"/>
            </a:endParaRPr>
          </a:p>
          <a:p>
            <a:pPr marL="342900" indent="-342900" defTabSz="932597">
              <a:buFont typeface="Arial" panose="020B0604020202020204" pitchFamily="34" charset="0"/>
              <a:buChar char="•"/>
              <a:defRPr/>
            </a:pPr>
            <a:r>
              <a:rPr lang="en-US" sz="1600" dirty="0">
                <a:solidFill>
                  <a:srgbClr val="171717"/>
                </a:solidFill>
                <a:latin typeface="Segoe UI"/>
                <a:cs typeface="Segoe UI"/>
              </a:rPr>
              <a:t>S</a:t>
            </a:r>
            <a:r>
              <a:rPr kumimoji="0" lang="en-US" sz="1600" b="0" i="0" u="none" strike="noStrike" kern="1200" cap="none" spc="0" normalizeH="0" baseline="0" noProof="0" dirty="0">
                <a:ln>
                  <a:noFill/>
                </a:ln>
                <a:solidFill>
                  <a:srgbClr val="171717"/>
                </a:solidFill>
                <a:effectLst/>
                <a:uLnTx/>
                <a:uFillTx/>
                <a:latin typeface="Segoe UI"/>
                <a:cs typeface="Segoe UI"/>
              </a:rPr>
              <a:t>andbox backups are retained for 7 days</a:t>
            </a:r>
            <a:r>
              <a:rPr lang="en-US" sz="1600" dirty="0">
                <a:solidFill>
                  <a:srgbClr val="171717"/>
                </a:solidFill>
                <a:latin typeface="Segoe UI"/>
                <a:cs typeface="Segoe UI"/>
              </a:rPr>
              <a:t>.</a:t>
            </a:r>
            <a:endParaRPr lang="en-US" sz="1600" b="0" i="0" u="none" strike="noStrike" kern="1200" cap="none" spc="0" normalizeH="0" baseline="0" noProof="0" dirty="0">
              <a:ln>
                <a:noFill/>
              </a:ln>
              <a:solidFill>
                <a:srgbClr val="171717"/>
              </a:solidFill>
              <a:effectLst/>
              <a:uLnTx/>
              <a:uFillTx/>
              <a:latin typeface="Segoe UI" panose="020B0502040204020203" pitchFamily="34" charset="0"/>
              <a:cs typeface="Segoe UI"/>
            </a:endParaRPr>
          </a:p>
          <a:p>
            <a:pPr defTabSz="932539">
              <a:lnSpc>
                <a:spcPct val="90000"/>
              </a:lnSpc>
              <a:spcAft>
                <a:spcPts val="600"/>
              </a:spcAft>
            </a:pPr>
            <a:endParaRPr 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76C7401-2AE7-4ED3-BDD9-76782C449471}"/>
              </a:ext>
            </a:extLst>
          </p:cNvPr>
          <p:cNvPicPr>
            <a:picLocks noChangeAspect="1"/>
          </p:cNvPicPr>
          <p:nvPr/>
        </p:nvPicPr>
        <p:blipFill>
          <a:blip r:embed="rId4"/>
          <a:stretch>
            <a:fillRect/>
          </a:stretch>
        </p:blipFill>
        <p:spPr>
          <a:xfrm>
            <a:off x="8083365" y="1931842"/>
            <a:ext cx="3886986" cy="3493084"/>
          </a:xfrm>
          <a:prstGeom prst="rect">
            <a:avLst/>
          </a:prstGeom>
        </p:spPr>
      </p:pic>
      <p:pic>
        <p:nvPicPr>
          <p:cNvPr id="11" name="Picture 10">
            <a:extLst>
              <a:ext uri="{FF2B5EF4-FFF2-40B4-BE49-F238E27FC236}">
                <a16:creationId xmlns:a16="http://schemas.microsoft.com/office/drawing/2014/main" id="{AD7ACF28-CC28-464E-B233-93BB6D14A8ED}"/>
              </a:ext>
            </a:extLst>
          </p:cNvPr>
          <p:cNvPicPr>
            <a:picLocks noChangeAspect="1"/>
          </p:cNvPicPr>
          <p:nvPr/>
        </p:nvPicPr>
        <p:blipFill>
          <a:blip r:embed="rId5"/>
          <a:stretch>
            <a:fillRect/>
          </a:stretch>
        </p:blipFill>
        <p:spPr>
          <a:xfrm>
            <a:off x="8083365" y="1214879"/>
            <a:ext cx="3957928" cy="716963"/>
          </a:xfrm>
          <a:prstGeom prst="rect">
            <a:avLst/>
          </a:prstGeom>
        </p:spPr>
      </p:pic>
      <p:sp>
        <p:nvSpPr>
          <p:cNvPr id="3" name="Footer Placeholder 2">
            <a:extLst>
              <a:ext uri="{FF2B5EF4-FFF2-40B4-BE49-F238E27FC236}">
                <a16:creationId xmlns:a16="http://schemas.microsoft.com/office/drawing/2014/main" id="{DA043C34-4FC4-ABDF-7EA8-59F24BCF1C33}"/>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3907877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fade">
                                      <p:cBhvr>
                                        <p:cTn id="43" dur="500"/>
                                        <p:tgtEl>
                                          <p:spTgt spid="4">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fade">
                                      <p:cBhvr>
                                        <p:cTn id="49" dur="500"/>
                                        <p:tgtEl>
                                          <p:spTgt spid="4">
                                            <p:txEl>
                                              <p:pRg st="13" end="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Dataverse for Teams environment lifecycle</a:t>
            </a:r>
          </a:p>
        </p:txBody>
      </p:sp>
      <p:sp>
        <p:nvSpPr>
          <p:cNvPr id="4" name="TextBox 3">
            <a:extLst>
              <a:ext uri="{FF2B5EF4-FFF2-40B4-BE49-F238E27FC236}">
                <a16:creationId xmlns:a16="http://schemas.microsoft.com/office/drawing/2014/main" id="{91FD3B4B-B886-4216-9D39-2F2B6265021B}"/>
              </a:ext>
            </a:extLst>
          </p:cNvPr>
          <p:cNvSpPr txBox="1"/>
          <p:nvPr/>
        </p:nvSpPr>
        <p:spPr>
          <a:xfrm>
            <a:off x="446358" y="974707"/>
            <a:ext cx="7346510" cy="5342959"/>
          </a:xfrm>
          <a:prstGeom prst="rect">
            <a:avLst/>
          </a:prstGeom>
          <a:noFill/>
        </p:spPr>
        <p:txBody>
          <a:bodyPr wrap="square" lIns="182854" tIns="146283" rIns="182854" bIns="146283" rtlCol="0" anchor="t">
            <a:spAutoFit/>
          </a:bodyPr>
          <a:lstStyle/>
          <a:p>
            <a:pPr marL="342900" indent="-342900" defTabSz="932597">
              <a:spcAft>
                <a:spcPts val="1200"/>
              </a:spcAft>
              <a:buFont typeface="Arial"/>
              <a:buChar char="•"/>
              <a:defRPr/>
            </a:pPr>
            <a:r>
              <a:rPr kumimoji="0" lang="en-US" b="0" i="0" u="none" strike="noStrike" kern="1200" cap="none" spc="0" normalizeH="0" baseline="0" noProof="0" dirty="0">
                <a:ln>
                  <a:noFill/>
                </a:ln>
                <a:solidFill>
                  <a:srgbClr val="171717"/>
                </a:solidFill>
                <a:effectLst/>
                <a:uLnTx/>
                <a:uFillTx/>
                <a:latin typeface="Segoe UI"/>
                <a:cs typeface="Segoe UI"/>
              </a:rPr>
              <a:t>Environment name is the same as the Team name</a:t>
            </a:r>
            <a:r>
              <a:rPr lang="en-US" dirty="0">
                <a:solidFill>
                  <a:srgbClr val="171717"/>
                </a:solidFill>
                <a:latin typeface="Segoe UI"/>
                <a:cs typeface="Segoe UI"/>
              </a:rPr>
              <a:t>. </a:t>
            </a:r>
            <a:endParaRPr lang="en-US" b="0" i="0" u="none" strike="noStrike" kern="1200" cap="none" spc="0" normalizeH="0" baseline="0" noProof="0" dirty="0">
              <a:ln>
                <a:noFill/>
              </a:ln>
              <a:solidFill>
                <a:srgbClr val="171717"/>
              </a:solidFill>
              <a:effectLst/>
              <a:uLnTx/>
              <a:uFillTx/>
              <a:latin typeface="Segoe UI" panose="020B0502040204020203" pitchFamily="34" charset="0"/>
              <a:cs typeface="Segoe UI" panose="020B0502040204020203" pitchFamily="34" charset="0"/>
            </a:endParaRPr>
          </a:p>
          <a:p>
            <a:pPr marL="342900" marR="0" lvl="0" indent="-342900" algn="l" defTabSz="932597" rtl="0" eaLnBrk="1" fontAlgn="auto" latinLnBrk="0" hangingPunct="1">
              <a:lnSpc>
                <a:spcPct val="100000"/>
              </a:lnSpc>
              <a:spcBef>
                <a:spcPts val="0"/>
              </a:spcBef>
              <a:spcAft>
                <a:spcPts val="1200"/>
              </a:spcAft>
              <a:buClrTx/>
              <a:buSzTx/>
              <a:buFont typeface="Arial"/>
              <a:buChar char="•"/>
              <a:tabLst/>
              <a:defRPr/>
            </a:pPr>
            <a:r>
              <a:rPr kumimoji="0" lang="en-US" b="0" i="0" u="none" strike="noStrike" kern="1200" cap="none" spc="0" normalizeH="0" baseline="0" noProof="0" dirty="0">
                <a:ln>
                  <a:noFill/>
                </a:ln>
                <a:solidFill>
                  <a:srgbClr val="171717"/>
                </a:solidFill>
                <a:effectLst/>
                <a:uLnTx/>
                <a:uFillTx/>
                <a:latin typeface="Segoe UI"/>
                <a:cs typeface="Segoe UI"/>
              </a:rPr>
              <a:t>Lifetime of the environment will be tied to the Team it was created in</a:t>
            </a:r>
            <a:r>
              <a:rPr lang="en-US" dirty="0">
                <a:solidFill>
                  <a:srgbClr val="171717"/>
                </a:solidFill>
                <a:latin typeface="Segoe UI"/>
                <a:cs typeface="Segoe UI"/>
              </a:rPr>
              <a:t>.</a:t>
            </a:r>
            <a:endParaRPr lang="en-US" b="0" i="0" u="none" strike="noStrike" kern="1200" cap="none" spc="0" normalizeH="0" baseline="0" noProof="0" dirty="0">
              <a:ln>
                <a:noFill/>
              </a:ln>
              <a:solidFill>
                <a:srgbClr val="171717"/>
              </a:solidFill>
              <a:effectLst/>
              <a:uLnTx/>
              <a:uFillTx/>
              <a:latin typeface="Segoe UI" panose="020B0502040204020203" pitchFamily="34" charset="0"/>
              <a:cs typeface="Segoe UI"/>
            </a:endParaRPr>
          </a:p>
          <a:p>
            <a:pPr marL="342900" marR="0" lvl="0" indent="-342900" algn="l" defTabSz="932597" rtl="0" eaLnBrk="1" fontAlgn="auto" latinLnBrk="0" hangingPunct="1">
              <a:lnSpc>
                <a:spcPct val="100000"/>
              </a:lnSpc>
              <a:spcBef>
                <a:spcPts val="0"/>
              </a:spcBef>
              <a:spcAft>
                <a:spcPts val="1200"/>
              </a:spcAft>
              <a:buClrTx/>
              <a:buSzTx/>
              <a:buFont typeface="Arial"/>
              <a:buChar char="•"/>
              <a:tabLst/>
              <a:defRPr/>
            </a:pPr>
            <a:r>
              <a:rPr kumimoji="0" lang="en-US" b="0" i="0" u="none" strike="noStrike" kern="1200" cap="none" spc="0" normalizeH="0" baseline="0" noProof="0" dirty="0">
                <a:ln>
                  <a:noFill/>
                </a:ln>
                <a:solidFill>
                  <a:srgbClr val="171717"/>
                </a:solidFill>
                <a:effectLst/>
                <a:uLnTx/>
                <a:uFillTx/>
                <a:latin typeface="Segoe UI"/>
                <a:cs typeface="Segoe UI"/>
              </a:rPr>
              <a:t>If you promote an environment to Dataverse (full version), the 1:1 mapping isn't guaranteed because the environment can now be used by applications outside of Teams</a:t>
            </a:r>
            <a:r>
              <a:rPr lang="en-US" dirty="0">
                <a:solidFill>
                  <a:srgbClr val="171717"/>
                </a:solidFill>
                <a:latin typeface="Segoe UI"/>
                <a:cs typeface="Segoe UI"/>
              </a:rPr>
              <a:t>.</a:t>
            </a:r>
            <a:endParaRPr lang="en-US" b="0" i="0" u="none" strike="noStrike" kern="1200" cap="none" spc="0" normalizeH="0" baseline="0" noProof="0" dirty="0">
              <a:ln>
                <a:noFill/>
              </a:ln>
              <a:solidFill>
                <a:srgbClr val="171717"/>
              </a:solidFill>
              <a:effectLst/>
              <a:uLnTx/>
              <a:uFillTx/>
              <a:latin typeface="Segoe UI" panose="020B0502040204020203" pitchFamily="34" charset="0"/>
              <a:cs typeface="Segoe UI"/>
            </a:endParaRPr>
          </a:p>
          <a:p>
            <a:pPr marL="800100" marR="0" lvl="1" indent="-342900" algn="l" defTabSz="932597"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srgbClr val="171717"/>
                </a:solidFill>
                <a:effectLst/>
                <a:uLnTx/>
                <a:uFillTx/>
                <a:latin typeface="Segoe UI"/>
                <a:cs typeface="Segoe UI"/>
              </a:rPr>
              <a:t>The promoted environment is bound by the lifecycle rules associated with the Power Apps license and the configuration of the environment</a:t>
            </a:r>
            <a:r>
              <a:rPr lang="en-US" dirty="0">
                <a:solidFill>
                  <a:srgbClr val="171717"/>
                </a:solidFill>
                <a:latin typeface="Segoe UI"/>
                <a:cs typeface="Segoe UI"/>
              </a:rPr>
              <a:t>.</a:t>
            </a:r>
          </a:p>
          <a:p>
            <a:pPr marL="342900" indent="-342900" defTabSz="932597">
              <a:spcAft>
                <a:spcPts val="1200"/>
              </a:spcAft>
              <a:buFont typeface="Wingdings" panose="05000000000000000000" pitchFamily="2" charset="2"/>
              <a:buChar char="Ø"/>
              <a:defRPr/>
            </a:pPr>
            <a:r>
              <a:rPr lang="en-US" dirty="0"/>
              <a:t>Power Platform provides a cleanup mechanism that automatically removes </a:t>
            </a:r>
            <a:r>
              <a:rPr lang="en-US" dirty="0">
                <a:hlinkClick r:id="rId4"/>
              </a:rPr>
              <a:t>Dataverse for Teams environments</a:t>
            </a:r>
            <a:r>
              <a:rPr lang="en-US" dirty="0"/>
              <a:t> from your tenant that are left inactive. An environment will first be disabled after 90 days of inactivity. If no action is taken by administrators and the environment is left disabled for 30 days, it will then be deleted. Administrators have 7 days to recover deleted environments – </a:t>
            </a:r>
            <a:r>
              <a:rPr lang="en-US" dirty="0">
                <a:hlinkClick r:id="rId5"/>
              </a:rPr>
              <a:t>More info</a:t>
            </a:r>
            <a:r>
              <a:rPr lang="en-US" dirty="0"/>
              <a:t>.</a:t>
            </a:r>
            <a:endParaRPr lang="en-US" b="0" i="0" u="none" strike="noStrike" kern="1200" cap="none" spc="0" normalizeH="0" baseline="0" noProof="0" dirty="0">
              <a:ln>
                <a:noFill/>
              </a:ln>
              <a:solidFill>
                <a:srgbClr val="171717"/>
              </a:solidFill>
              <a:effectLst/>
              <a:uLnTx/>
              <a:uFillTx/>
              <a:latin typeface="Segoe UI" panose="020B0502040204020203" pitchFamily="34" charset="0"/>
              <a:cs typeface="Segoe UI"/>
            </a:endParaRPr>
          </a:p>
        </p:txBody>
      </p:sp>
      <p:pic>
        <p:nvPicPr>
          <p:cNvPr id="6" name="Picture 5">
            <a:extLst>
              <a:ext uri="{FF2B5EF4-FFF2-40B4-BE49-F238E27FC236}">
                <a16:creationId xmlns:a16="http://schemas.microsoft.com/office/drawing/2014/main" id="{1B375367-00C9-45A1-B6EC-7A1698EC332A}"/>
              </a:ext>
            </a:extLst>
          </p:cNvPr>
          <p:cNvPicPr>
            <a:picLocks noChangeAspect="1"/>
          </p:cNvPicPr>
          <p:nvPr/>
        </p:nvPicPr>
        <p:blipFill>
          <a:blip r:embed="rId6"/>
          <a:stretch>
            <a:fillRect/>
          </a:stretch>
        </p:blipFill>
        <p:spPr>
          <a:xfrm>
            <a:off x="7877270" y="1098058"/>
            <a:ext cx="4186327" cy="5439902"/>
          </a:xfrm>
          <a:prstGeom prst="rect">
            <a:avLst/>
          </a:prstGeom>
        </p:spPr>
      </p:pic>
      <p:sp>
        <p:nvSpPr>
          <p:cNvPr id="3" name="Footer Placeholder 2">
            <a:extLst>
              <a:ext uri="{FF2B5EF4-FFF2-40B4-BE49-F238E27FC236}">
                <a16:creationId xmlns:a16="http://schemas.microsoft.com/office/drawing/2014/main" id="{2BB5573B-33AD-E4AA-CA57-1E4EC4458AC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9161674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solidFill>
                  <a:srgbClr val="243A5E"/>
                </a:solidFill>
              </a:rPr>
              <a:t>Environment Administration Mode</a:t>
            </a:r>
          </a:p>
        </p:txBody>
      </p:sp>
      <p:sp>
        <p:nvSpPr>
          <p:cNvPr id="2" name="Text Placeholder 1">
            <a:extLst>
              <a:ext uri="{FF2B5EF4-FFF2-40B4-BE49-F238E27FC236}">
                <a16:creationId xmlns:a16="http://schemas.microsoft.com/office/drawing/2014/main" id="{E0DCCC6D-05C4-4092-8C9D-AA0D46C1A281}"/>
              </a:ext>
            </a:extLst>
          </p:cNvPr>
          <p:cNvSpPr>
            <a:spLocks noGrp="1"/>
          </p:cNvSpPr>
          <p:nvPr>
            <p:ph sz="quarter" idx="13"/>
            <p:custDataLst>
              <p:tags r:id="rId2"/>
            </p:custDataLst>
          </p:nvPr>
        </p:nvSpPr>
        <p:spPr>
          <a:xfrm>
            <a:off x="655638" y="1408114"/>
            <a:ext cx="8827727" cy="4819650"/>
          </a:xfrm>
        </p:spPr>
        <p:txBody>
          <a:bodyPr vert="horz" lIns="0" tIns="0" rIns="0" bIns="0" rtlCol="0" anchor="t">
            <a:normAutofit/>
          </a:bodyPr>
          <a:lstStyle>
            <a:lvl1pPr marL="310896" indent="-310896" algn="l" defTabSz="932688" rtl="0" eaLnBrk="1" latinLnBrk="0" hangingPunct="1">
              <a:buClr>
                <a:schemeClr val="tx1"/>
              </a:buClr>
              <a:buSzPct val="90000"/>
              <a:buFont typeface="Wingdings" panose="05000000000000000000" pitchFamily="2" charset="2"/>
              <a:buChar char=""/>
            </a:lvl1pPr>
            <a:lvl2pPr marL="621792" indent="-310896" algn="l" defTabSz="932688" rtl="0" eaLnBrk="1" latinLnBrk="0" hangingPunct="1">
              <a:buClr>
                <a:schemeClr val="tx1"/>
              </a:buClr>
              <a:buSzPct val="90000"/>
              <a:buFont typeface="Wingdings" panose="05000000000000000000" pitchFamily="2" charset="2"/>
              <a:buChar char=""/>
            </a:lvl2pPr>
            <a:lvl3pPr marL="932688" indent="-310896" algn="l" defTabSz="932688" rtl="0" eaLnBrk="1" latinLnBrk="0" hangingPunct="1">
              <a:buClr>
                <a:schemeClr val="tx1"/>
              </a:buClr>
              <a:buSzPct val="90000"/>
              <a:buFont typeface="Wingdings" panose="05000000000000000000" pitchFamily="2" charset="2"/>
              <a:buChar char=""/>
            </a:lvl3pPr>
            <a:lvl4pPr marL="1243584" indent="-310896" algn="l" defTabSz="932688" rtl="0" eaLnBrk="1" latinLnBrk="0" hangingPunct="1">
              <a:buClr>
                <a:schemeClr val="tx1"/>
              </a:buClr>
              <a:buSzPct val="90000"/>
              <a:buFont typeface="Wingdings" panose="05000000000000000000" pitchFamily="2" charset="2"/>
              <a:buChar char=""/>
            </a:lvl4pPr>
            <a:lvl5pPr marL="1554480" indent="-329184" algn="l" defTabSz="932688" rtl="0" eaLnBrk="1" latinLnBrk="0" hangingPunct="1">
              <a:buClr>
                <a:schemeClr val="tx1"/>
              </a:buClr>
              <a:buSzPct val="90000"/>
              <a:buFont typeface="Wingdings" panose="05000000000000000000" pitchFamily="2" charset="2"/>
              <a:buChar char=""/>
            </a:lvl5pPr>
            <a:lvl6pPr marL="310896" indent="-310896" algn="l" defTabSz="932688" rtl="0" eaLnBrk="1" latinLnBrk="0" hangingPunct="1">
              <a:buSzPct val="100000"/>
              <a:buFont typeface="+mj-lt"/>
              <a:buAutoNum type="arabicPeriod"/>
            </a:lvl6pPr>
            <a:lvl7pPr marL="621792" indent="-310896" algn="l" defTabSz="932688" rtl="0" eaLnBrk="1" latinLnBrk="0" hangingPunct="1">
              <a:buSzPct val="90000"/>
              <a:buFont typeface="+mj-lt"/>
              <a:buAutoNum type="alphaLcPeriod"/>
            </a:lvl7pPr>
          </a:lstStyle>
          <a:p>
            <a:pPr marL="310515" indent="-310515">
              <a:spcBef>
                <a:spcPts val="0"/>
              </a:spcBef>
              <a:spcAft>
                <a:spcPts val="1200"/>
              </a:spcAft>
            </a:pPr>
            <a:r>
              <a:rPr lang="en-US" sz="2000" dirty="0">
                <a:cs typeface="Segoe UI"/>
              </a:rPr>
              <a:t>Environment can be set to </a:t>
            </a:r>
            <a:r>
              <a:rPr lang="en-US" sz="2000" b="1" dirty="0">
                <a:cs typeface="Segoe UI"/>
              </a:rPr>
              <a:t>Administration mode </a:t>
            </a:r>
            <a:r>
              <a:rPr lang="en-US" sz="2000" dirty="0">
                <a:cs typeface="Segoe UI"/>
              </a:rPr>
              <a:t>which allows only users in </a:t>
            </a:r>
            <a:r>
              <a:rPr lang="en-US" sz="2000" u="sng" dirty="0">
                <a:cs typeface="Segoe UI"/>
              </a:rPr>
              <a:t>System Administrators</a:t>
            </a:r>
            <a:r>
              <a:rPr lang="en-US" sz="2000" dirty="0">
                <a:cs typeface="Segoe UI"/>
              </a:rPr>
              <a:t> and </a:t>
            </a:r>
            <a:r>
              <a:rPr lang="en-US" sz="2000" u="sng" dirty="0">
                <a:cs typeface="Segoe UI"/>
              </a:rPr>
              <a:t>System Customizers</a:t>
            </a:r>
            <a:r>
              <a:rPr lang="en-US" sz="2000" dirty="0">
                <a:cs typeface="Segoe UI"/>
              </a:rPr>
              <a:t> roles to login to environment.</a:t>
            </a:r>
            <a:endParaRPr lang="en-US" sz="2000" dirty="0"/>
          </a:p>
          <a:p>
            <a:pPr marL="310515" indent="-310515">
              <a:spcBef>
                <a:spcPts val="0"/>
              </a:spcBef>
              <a:spcAft>
                <a:spcPts val="1200"/>
              </a:spcAft>
            </a:pPr>
            <a:r>
              <a:rPr lang="en-US" sz="2000" dirty="0">
                <a:cs typeface="Segoe UI"/>
              </a:rPr>
              <a:t>Supported in Sandbox, Production, and Trial (subscription-based) environments </a:t>
            </a:r>
            <a:endParaRPr lang="en-US" sz="2000" dirty="0"/>
          </a:p>
          <a:p>
            <a:pPr marL="310515" indent="-310515">
              <a:spcBef>
                <a:spcPts val="0"/>
              </a:spcBef>
              <a:spcAft>
                <a:spcPts val="1200"/>
              </a:spcAft>
            </a:pPr>
            <a:r>
              <a:rPr lang="en-US" sz="2000" dirty="0">
                <a:cs typeface="Segoe UI"/>
              </a:rPr>
              <a:t>This is useful when you want to make operational changes and not have regular users affect your work and have your work affect end users (non-admins).</a:t>
            </a:r>
          </a:p>
          <a:p>
            <a:pPr marL="310515" indent="-310515">
              <a:spcBef>
                <a:spcPts val="0"/>
              </a:spcBef>
              <a:spcAft>
                <a:spcPts val="1200"/>
              </a:spcAft>
            </a:pPr>
            <a:r>
              <a:rPr lang="en-US" sz="2000" dirty="0">
                <a:cs typeface="Segoe UI"/>
              </a:rPr>
              <a:t>Possible to also disable all asynchronous </a:t>
            </a:r>
            <a:r>
              <a:rPr lang="en-US" sz="2000" b="1" dirty="0">
                <a:cs typeface="Segoe UI"/>
              </a:rPr>
              <a:t>Background operations,</a:t>
            </a:r>
            <a:r>
              <a:rPr lang="en-US" sz="2000" dirty="0">
                <a:cs typeface="Segoe UI"/>
              </a:rPr>
              <a:t> such as workflows and Exchange sync</a:t>
            </a:r>
          </a:p>
          <a:p>
            <a:pPr marL="0" indent="0">
              <a:buNone/>
            </a:pPr>
            <a:endParaRPr lang="en-US" dirty="0"/>
          </a:p>
        </p:txBody>
      </p:sp>
      <p:pic>
        <p:nvPicPr>
          <p:cNvPr id="5" name="Picture 4">
            <a:extLst>
              <a:ext uri="{FF2B5EF4-FFF2-40B4-BE49-F238E27FC236}">
                <a16:creationId xmlns:a16="http://schemas.microsoft.com/office/drawing/2014/main" id="{287AFBD3-FD4F-4A81-8402-AC04BA07ED1D}"/>
              </a:ext>
            </a:extLst>
          </p:cNvPr>
          <p:cNvPicPr>
            <a:picLocks noChangeAspect="1"/>
          </p:cNvPicPr>
          <p:nvPr/>
        </p:nvPicPr>
        <p:blipFill>
          <a:blip r:embed="rId5"/>
          <a:stretch>
            <a:fillRect/>
          </a:stretch>
        </p:blipFill>
        <p:spPr>
          <a:xfrm>
            <a:off x="9830586" y="1084081"/>
            <a:ext cx="1890074" cy="5670223"/>
          </a:xfrm>
          <a:prstGeom prst="rect">
            <a:avLst/>
          </a:prstGeom>
        </p:spPr>
      </p:pic>
      <p:sp>
        <p:nvSpPr>
          <p:cNvPr id="4" name="Footer Placeholder 2">
            <a:extLst>
              <a:ext uri="{FF2B5EF4-FFF2-40B4-BE49-F238E27FC236}">
                <a16:creationId xmlns:a16="http://schemas.microsoft.com/office/drawing/2014/main" id="{981BB79B-763E-3B61-C77A-1DA9E5205A0D}"/>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84333278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Power Platform Environment</a:t>
            </a:r>
          </a:p>
        </p:txBody>
      </p:sp>
      <p:sp>
        <p:nvSpPr>
          <p:cNvPr id="6" name="TextBox 5">
            <a:extLst>
              <a:ext uri="{FF2B5EF4-FFF2-40B4-BE49-F238E27FC236}">
                <a16:creationId xmlns:a16="http://schemas.microsoft.com/office/drawing/2014/main" id="{2F4532CA-2842-462B-A0D6-A5B3B8B11C59}"/>
              </a:ext>
            </a:extLst>
          </p:cNvPr>
          <p:cNvSpPr txBox="1"/>
          <p:nvPr/>
        </p:nvSpPr>
        <p:spPr>
          <a:xfrm>
            <a:off x="464786" y="978691"/>
            <a:ext cx="6912234" cy="5698762"/>
          </a:xfrm>
          <a:prstGeom prst="rect">
            <a:avLst/>
          </a:prstGeom>
          <a:noFill/>
        </p:spPr>
        <p:txBody>
          <a:bodyPr wrap="square" lIns="182854" tIns="146283" rIns="182854" bIns="146283" rtlCol="0" anchor="t">
            <a:spAutoFit/>
          </a:bodyPr>
          <a:lstStyle/>
          <a:p>
            <a:pPr algn="just" defTabSz="932539">
              <a:lnSpc>
                <a:spcPct val="90000"/>
              </a:lnSpc>
              <a:spcAft>
                <a:spcPts val="600"/>
              </a:spcAft>
            </a:pPr>
            <a:r>
              <a:rPr lang="en-US" b="1" dirty="0">
                <a:latin typeface="Segoe UI"/>
              </a:rPr>
              <a:t>Definition:</a:t>
            </a:r>
          </a:p>
          <a:p>
            <a:pPr algn="just" defTabSz="932539">
              <a:lnSpc>
                <a:spcPct val="90000"/>
              </a:lnSpc>
              <a:spcAft>
                <a:spcPts val="600"/>
              </a:spcAft>
            </a:pPr>
            <a:r>
              <a:rPr lang="en-US" sz="1600" dirty="0">
                <a:latin typeface="Segoe UI"/>
                <a:cs typeface="Segoe UI"/>
              </a:rPr>
              <a:t>Container to store, manage, and share your organization's business data, apps, flows, chatbots, and other Power Platform resources</a:t>
            </a:r>
          </a:p>
          <a:p>
            <a:pPr algn="just" defTabSz="932539">
              <a:lnSpc>
                <a:spcPct val="90000"/>
              </a:lnSpc>
              <a:spcAft>
                <a:spcPts val="600"/>
              </a:spcAft>
            </a:pPr>
            <a:r>
              <a:rPr lang="en-US" sz="1600" dirty="0">
                <a:latin typeface="Segoe UI"/>
                <a:cs typeface="Segoe UI"/>
              </a:rPr>
              <a:t>Serves as a container to separate apps that might have different roles, security requirements, or target audiences</a:t>
            </a:r>
          </a:p>
          <a:p>
            <a:pPr algn="just" defTabSz="932539">
              <a:lnSpc>
                <a:spcPct val="90000"/>
              </a:lnSpc>
              <a:spcAft>
                <a:spcPts val="600"/>
              </a:spcAft>
            </a:pPr>
            <a:endParaRPr lang="en-US" sz="1000" b="1" dirty="0">
              <a:latin typeface="Segoe UI"/>
            </a:endParaRPr>
          </a:p>
          <a:p>
            <a:pPr algn="just" defTabSz="932539">
              <a:lnSpc>
                <a:spcPct val="90000"/>
              </a:lnSpc>
              <a:spcAft>
                <a:spcPts val="600"/>
              </a:spcAft>
            </a:pPr>
            <a:r>
              <a:rPr lang="en-US" b="1" dirty="0">
                <a:latin typeface="Segoe UI"/>
              </a:rPr>
              <a:t>Key facts</a:t>
            </a:r>
            <a:r>
              <a:rPr lang="en-US" sz="1836" b="1" dirty="0">
                <a:latin typeface="Segoe UI"/>
              </a:rPr>
              <a:t>:</a:t>
            </a:r>
            <a:endParaRPr lang="en-US" sz="612" b="1" dirty="0">
              <a:latin typeface="Segoe UI"/>
            </a:endParaRPr>
          </a:p>
          <a:p>
            <a:pPr marL="290830" indent="-290830" algn="just" defTabSz="932539">
              <a:lnSpc>
                <a:spcPct val="90000"/>
              </a:lnSpc>
              <a:spcAft>
                <a:spcPts val="600"/>
              </a:spcAft>
              <a:buFont typeface="Arial" panose="020B0604020202020204" pitchFamily="34" charset="0"/>
              <a:buChar char="•"/>
            </a:pPr>
            <a:r>
              <a:rPr lang="en-US" sz="1600" dirty="0">
                <a:latin typeface="Segoe UI"/>
              </a:rPr>
              <a:t>Every tenant has a Default environment where all licensed Power Apps and Power Automate users can create apps &amp; flows.</a:t>
            </a:r>
            <a:endParaRPr lang="en-US" sz="1600" dirty="0">
              <a:latin typeface="Segoe UI"/>
              <a:cs typeface="Segoe UI"/>
            </a:endParaRPr>
          </a:p>
          <a:p>
            <a:pPr marL="290830" indent="-290830" algn="just" defTabSz="932539">
              <a:lnSpc>
                <a:spcPct val="90000"/>
              </a:lnSpc>
              <a:spcAft>
                <a:spcPts val="600"/>
              </a:spcAft>
              <a:buFont typeface="Arial" panose="020B0604020202020204" pitchFamily="34" charset="0"/>
              <a:buChar char="•"/>
            </a:pPr>
            <a:r>
              <a:rPr lang="en-US" sz="1600" dirty="0">
                <a:latin typeface="Segoe UI"/>
              </a:rPr>
              <a:t>Tied to a geographic location</a:t>
            </a:r>
            <a:endParaRPr lang="en-US" sz="1600" dirty="0">
              <a:latin typeface="Segoe UI"/>
              <a:cs typeface="Segoe UI"/>
            </a:endParaRPr>
          </a:p>
          <a:p>
            <a:pPr marL="290830" indent="-290830" algn="just" defTabSz="932539">
              <a:lnSpc>
                <a:spcPct val="90000"/>
              </a:lnSpc>
              <a:spcAft>
                <a:spcPts val="600"/>
              </a:spcAft>
              <a:buFont typeface="Arial" panose="020B0604020202020204" pitchFamily="34" charset="0"/>
              <a:buChar char="•"/>
            </a:pPr>
            <a:r>
              <a:rPr lang="en-US" sz="1600" dirty="0">
                <a:latin typeface="Segoe UI"/>
              </a:rPr>
              <a:t>Different types of environment exist</a:t>
            </a:r>
            <a:endParaRPr lang="en-US" sz="1600" dirty="0">
              <a:latin typeface="Segoe UI"/>
              <a:cs typeface="Segoe UI"/>
            </a:endParaRPr>
          </a:p>
          <a:p>
            <a:pPr marL="290830" indent="-290830" algn="just" defTabSz="932539">
              <a:lnSpc>
                <a:spcPct val="90000"/>
              </a:lnSpc>
              <a:spcAft>
                <a:spcPts val="600"/>
              </a:spcAft>
              <a:buFont typeface="Arial" panose="020B0604020202020204" pitchFamily="34" charset="0"/>
              <a:buChar char="•"/>
            </a:pPr>
            <a:r>
              <a:rPr lang="en-US" sz="1600" dirty="0">
                <a:latin typeface="Segoe UI"/>
              </a:rPr>
              <a:t>Can have either </a:t>
            </a:r>
            <a:r>
              <a:rPr lang="en-US" sz="1600" b="1" dirty="0">
                <a:latin typeface="Segoe UI"/>
              </a:rPr>
              <a:t>zero</a:t>
            </a:r>
            <a:r>
              <a:rPr lang="en-US" sz="1600" dirty="0">
                <a:latin typeface="Segoe UI"/>
              </a:rPr>
              <a:t> or </a:t>
            </a:r>
            <a:r>
              <a:rPr lang="en-US" sz="1600" b="1" dirty="0">
                <a:latin typeface="Segoe UI"/>
              </a:rPr>
              <a:t>one</a:t>
            </a:r>
            <a:r>
              <a:rPr lang="en-US" sz="1600" dirty="0">
                <a:latin typeface="Segoe UI"/>
              </a:rPr>
              <a:t> Dataverse database</a:t>
            </a:r>
            <a:endParaRPr lang="en-US" sz="1600" dirty="0">
              <a:latin typeface="Segoe UI"/>
              <a:cs typeface="Segoe UI"/>
            </a:endParaRPr>
          </a:p>
          <a:p>
            <a:pPr algn="just" defTabSz="932539">
              <a:lnSpc>
                <a:spcPct val="90000"/>
              </a:lnSpc>
              <a:spcAft>
                <a:spcPts val="600"/>
              </a:spcAft>
            </a:pPr>
            <a:endParaRPr lang="en-US" sz="800" dirty="0">
              <a:latin typeface="Segoe UI"/>
            </a:endParaRPr>
          </a:p>
          <a:p>
            <a:pPr algn="just" defTabSz="932539">
              <a:lnSpc>
                <a:spcPct val="90000"/>
              </a:lnSpc>
              <a:spcAft>
                <a:spcPts val="600"/>
              </a:spcAft>
            </a:pPr>
            <a:r>
              <a:rPr lang="en-US" b="1" dirty="0">
                <a:latin typeface="Segoe UI"/>
              </a:rPr>
              <a:t>Security tips:</a:t>
            </a:r>
          </a:p>
          <a:p>
            <a:pPr marL="290830" indent="-290830" defTabSz="932539">
              <a:lnSpc>
                <a:spcPct val="90000"/>
              </a:lnSpc>
              <a:spcAft>
                <a:spcPts val="600"/>
              </a:spcAft>
              <a:buFont typeface="Arial" panose="020B0604020202020204" pitchFamily="34" charset="0"/>
              <a:buChar char="•"/>
            </a:pPr>
            <a:r>
              <a:rPr lang="en-US" sz="1600" dirty="0">
                <a:latin typeface="Segoe UI"/>
              </a:rPr>
              <a:t>Non-default environments offer more permission controls.</a:t>
            </a:r>
            <a:endParaRPr lang="en-US" sz="1600" dirty="0">
              <a:latin typeface="Segoe UI"/>
              <a:cs typeface="Segoe UI"/>
            </a:endParaRPr>
          </a:p>
          <a:p>
            <a:pPr marL="290830" indent="-290830" defTabSz="932539">
              <a:lnSpc>
                <a:spcPct val="90000"/>
              </a:lnSpc>
              <a:spcAft>
                <a:spcPts val="600"/>
              </a:spcAft>
              <a:buFont typeface="Arial" panose="020B0604020202020204" pitchFamily="34" charset="0"/>
              <a:buChar char="•"/>
            </a:pPr>
            <a:r>
              <a:rPr lang="en-US" sz="1600" dirty="0">
                <a:latin typeface="Segoe UI"/>
              </a:rPr>
              <a:t>Non-default environment creation can be restricted to specific admins.</a:t>
            </a:r>
            <a:endParaRPr lang="en-US" sz="1600" dirty="0">
              <a:latin typeface="Segoe UI"/>
              <a:cs typeface="Segoe UI"/>
            </a:endParaRPr>
          </a:p>
          <a:p>
            <a:pPr marL="290830" indent="-290830" defTabSz="932539">
              <a:lnSpc>
                <a:spcPct val="90000"/>
              </a:lnSpc>
              <a:spcAft>
                <a:spcPts val="600"/>
              </a:spcAft>
              <a:buFont typeface="Arial" panose="020B0604020202020204" pitchFamily="34" charset="0"/>
              <a:buChar char="•"/>
            </a:pPr>
            <a:r>
              <a:rPr lang="en-US" sz="1600" dirty="0">
                <a:latin typeface="Segoe UI"/>
              </a:rPr>
              <a:t>Non-default and non-developer environments with Dataverse can restrict access to a specific AAD security group.</a:t>
            </a:r>
            <a:endParaRPr lang="en-US" sz="1600" dirty="0">
              <a:latin typeface="Segoe UI"/>
              <a:cs typeface="Segoe UI"/>
            </a:endParaRPr>
          </a:p>
          <a:p>
            <a:pPr algn="just" defTabSz="932539">
              <a:lnSpc>
                <a:spcPct val="90000"/>
              </a:lnSpc>
              <a:spcAft>
                <a:spcPts val="600"/>
              </a:spcAft>
            </a:pPr>
            <a:endParaRPr lang="en-US" sz="1600" dirty="0">
              <a:latin typeface="Segoe UI"/>
            </a:endParaRPr>
          </a:p>
        </p:txBody>
      </p:sp>
      <p:pic>
        <p:nvPicPr>
          <p:cNvPr id="10" name="Picture 2" descr="Environment list">
            <a:extLst>
              <a:ext uri="{FF2B5EF4-FFF2-40B4-BE49-F238E27FC236}">
                <a16:creationId xmlns:a16="http://schemas.microsoft.com/office/drawing/2014/main" id="{DA39E331-BCCE-4919-BB24-E25A3522E171}"/>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19197" b="15789"/>
          <a:stretch/>
        </p:blipFill>
        <p:spPr bwMode="auto">
          <a:xfrm>
            <a:off x="7844214" y="4453666"/>
            <a:ext cx="3836240" cy="162811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3DAA46B-7F7E-4A28-80B4-B254E7F7B346}"/>
              </a:ext>
            </a:extLst>
          </p:cNvPr>
          <p:cNvSpPr txBox="1"/>
          <p:nvPr/>
        </p:nvSpPr>
        <p:spPr>
          <a:xfrm>
            <a:off x="7925947" y="6130468"/>
            <a:ext cx="3956348" cy="456730"/>
          </a:xfrm>
          <a:prstGeom prst="rect">
            <a:avLst/>
          </a:prstGeom>
          <a:noFill/>
        </p:spPr>
        <p:txBody>
          <a:bodyPr wrap="square" lIns="186521" tIns="149217" rIns="186521" bIns="149217" rtlCol="0">
            <a:spAutoFit/>
          </a:bodyPr>
          <a:lstStyle/>
          <a:p>
            <a:pPr algn="ctr" defTabSz="932573">
              <a:lnSpc>
                <a:spcPct val="90000"/>
              </a:lnSpc>
              <a:spcAft>
                <a:spcPts val="612"/>
              </a:spcAft>
            </a:pPr>
            <a:r>
              <a:rPr lang="en-US" sz="1122" b="1" dirty="0">
                <a:gradFill>
                  <a:gsLst>
                    <a:gs pos="2917">
                      <a:srgbClr val="000000"/>
                    </a:gs>
                    <a:gs pos="30000">
                      <a:srgbClr val="000000"/>
                    </a:gs>
                  </a:gsLst>
                  <a:lin ang="5400000" scaled="0"/>
                </a:gradFill>
                <a:latin typeface="Segoe UI"/>
              </a:rPr>
              <a:t>List of environments in the admin center.</a:t>
            </a:r>
          </a:p>
        </p:txBody>
      </p:sp>
      <p:sp>
        <p:nvSpPr>
          <p:cNvPr id="18" name="TextBox 17">
            <a:extLst>
              <a:ext uri="{FF2B5EF4-FFF2-40B4-BE49-F238E27FC236}">
                <a16:creationId xmlns:a16="http://schemas.microsoft.com/office/drawing/2014/main" id="{5F60BF8A-7628-4ACF-AF99-1F9CFE861061}"/>
              </a:ext>
            </a:extLst>
          </p:cNvPr>
          <p:cNvSpPr txBox="1"/>
          <p:nvPr/>
        </p:nvSpPr>
        <p:spPr>
          <a:xfrm>
            <a:off x="8436213" y="3521970"/>
            <a:ext cx="2935817" cy="612203"/>
          </a:xfrm>
          <a:prstGeom prst="rect">
            <a:avLst/>
          </a:prstGeom>
          <a:noFill/>
        </p:spPr>
        <p:txBody>
          <a:bodyPr wrap="square" lIns="186521" tIns="149217" rIns="186521" bIns="149217" rtlCol="0">
            <a:spAutoFit/>
          </a:bodyPr>
          <a:lstStyle/>
          <a:p>
            <a:pPr defTabSz="932573">
              <a:lnSpc>
                <a:spcPct val="90000"/>
              </a:lnSpc>
              <a:spcAft>
                <a:spcPts val="612"/>
              </a:spcAft>
            </a:pPr>
            <a:r>
              <a:rPr lang="en-US" sz="1122" b="1" dirty="0">
                <a:gradFill>
                  <a:gsLst>
                    <a:gs pos="2917">
                      <a:srgbClr val="000000"/>
                    </a:gs>
                    <a:gs pos="30000">
                      <a:srgbClr val="000000"/>
                    </a:gs>
                  </a:gsLst>
                  <a:lin ang="5400000" scaled="0"/>
                </a:gradFill>
                <a:latin typeface="Segoe UI"/>
              </a:rPr>
              <a:t>Controlling environment creation in the admin center.</a:t>
            </a:r>
          </a:p>
        </p:txBody>
      </p:sp>
      <p:pic>
        <p:nvPicPr>
          <p:cNvPr id="4" name="Picture 3">
            <a:extLst>
              <a:ext uri="{FF2B5EF4-FFF2-40B4-BE49-F238E27FC236}">
                <a16:creationId xmlns:a16="http://schemas.microsoft.com/office/drawing/2014/main" id="{BBB1FF49-9392-A19B-F53B-6CC867D4DFEA}"/>
              </a:ext>
            </a:extLst>
          </p:cNvPr>
          <p:cNvPicPr>
            <a:picLocks noChangeAspect="1"/>
          </p:cNvPicPr>
          <p:nvPr/>
        </p:nvPicPr>
        <p:blipFill>
          <a:blip r:embed="rId5"/>
          <a:stretch>
            <a:fillRect/>
          </a:stretch>
        </p:blipFill>
        <p:spPr>
          <a:xfrm>
            <a:off x="7377020" y="1176290"/>
            <a:ext cx="4689043" cy="2357883"/>
          </a:xfrm>
          <a:prstGeom prst="rect">
            <a:avLst/>
          </a:prstGeom>
        </p:spPr>
      </p:pic>
      <p:sp>
        <p:nvSpPr>
          <p:cNvPr id="3" name="Footer Placeholder 2">
            <a:extLst>
              <a:ext uri="{FF2B5EF4-FFF2-40B4-BE49-F238E27FC236}">
                <a16:creationId xmlns:a16="http://schemas.microsoft.com/office/drawing/2014/main" id="{035D104D-86FF-42A1-5068-50A5A0B9A9D7}"/>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9147073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fade">
                                      <p:cBhvr>
                                        <p:cTn id="35" dur="500"/>
                                        <p:tgtEl>
                                          <p:spTgt spid="6">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animEffect transition="in" filter="fade">
                                      <p:cBhvr>
                                        <p:cTn id="41" dur="500"/>
                                        <p:tgtEl>
                                          <p:spTgt spid="6">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13" end="13"/>
                                            </p:txEl>
                                          </p:spTgt>
                                        </p:tgtEl>
                                        <p:attrNameLst>
                                          <p:attrName>style.visibility</p:attrName>
                                        </p:attrNameLst>
                                      </p:cBhvr>
                                      <p:to>
                                        <p:strVal val="visible"/>
                                      </p:to>
                                    </p:set>
                                    <p:animEffect transition="in" filter="fade">
                                      <p:cBhvr>
                                        <p:cTn id="44" dur="500"/>
                                        <p:tgtEl>
                                          <p:spTgt spid="6">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243A5E"/>
                </a:solidFill>
              </a:rPr>
              <a:t>Move Environment</a:t>
            </a:r>
          </a:p>
        </p:txBody>
      </p:sp>
      <p:sp>
        <p:nvSpPr>
          <p:cNvPr id="4" name="TextBox 3">
            <a:extLst>
              <a:ext uri="{FF2B5EF4-FFF2-40B4-BE49-F238E27FC236}">
                <a16:creationId xmlns:a16="http://schemas.microsoft.com/office/drawing/2014/main" id="{91FD3B4B-B886-4216-9D39-2F2B6265021B}"/>
              </a:ext>
            </a:extLst>
          </p:cNvPr>
          <p:cNvSpPr txBox="1"/>
          <p:nvPr/>
        </p:nvSpPr>
        <p:spPr>
          <a:xfrm>
            <a:off x="457789" y="894697"/>
            <a:ext cx="11078574" cy="5419903"/>
          </a:xfrm>
          <a:prstGeom prst="rect">
            <a:avLst/>
          </a:prstGeom>
          <a:noFill/>
        </p:spPr>
        <p:txBody>
          <a:bodyPr wrap="square" lIns="182854" tIns="146283" rIns="182854" bIns="146283" rtlCol="0" anchor="t">
            <a:sp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You can use the Tenant-to-Tenant Migration feature to request to have an environment in one tenant moved to another tenant. To do so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4"/>
              </a:rPr>
              <a:t>submit a support request</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171717"/>
                </a:solidFill>
                <a:effectLst/>
                <a:uLnTx/>
                <a:uFillTx/>
                <a:latin typeface="Segoe UI"/>
                <a:cs typeface="Segoe UI"/>
              </a:rPr>
              <a:t>Possibility to move one or multiple environments</a:t>
            </a:r>
            <a:endParaRPr lang="en-US" b="0" i="0" u="none" strike="noStrike" kern="1200" cap="none" spc="0" normalizeH="0" baseline="0" noProof="0" dirty="0">
              <a:ln>
                <a:noFill/>
              </a:ln>
              <a:solidFill>
                <a:srgbClr val="171717"/>
              </a:solidFill>
              <a:effectLst/>
              <a:uLnTx/>
              <a:uFillTx/>
              <a:latin typeface="Segoe UI"/>
              <a:cs typeface="Segoe UI"/>
            </a:endParaRPr>
          </a:p>
          <a:p>
            <a:pPr marL="342900" indent="-342900" defTabSz="932597">
              <a:spcAft>
                <a:spcPts val="1200"/>
              </a:spcAft>
              <a:buFont typeface="Arial" panose="020B0604020202020204" pitchFamily="34" charset="0"/>
              <a:buChar char="•"/>
              <a:defRPr/>
            </a:pPr>
            <a:r>
              <a:rPr lang="en-US" dirty="0">
                <a:solidFill>
                  <a:srgbClr val="171717"/>
                </a:solidFill>
                <a:latin typeface="Segoe UI"/>
                <a:cs typeface="Segoe UI"/>
              </a:rPr>
              <a:t>You will need to create a temporary environment or environments in the destination tenant, depending on how many source environments you are migrating. </a:t>
            </a:r>
            <a:endParaRPr lang="en-US" dirty="0">
              <a:solidFill>
                <a:srgbClr val="171717"/>
              </a:solidFill>
              <a:latin typeface="Segoe UI" panose="020B0502040204020203" pitchFamily="34" charset="0"/>
              <a:cs typeface="Segoe UI"/>
            </a:endParaRPr>
          </a:p>
          <a:p>
            <a:pPr marL="342900" indent="-342900" defTabSz="932597">
              <a:spcAft>
                <a:spcPts val="1200"/>
              </a:spcAft>
              <a:buFont typeface="Arial" panose="020B0604020202020204" pitchFamily="34" charset="0"/>
              <a:buChar char="•"/>
              <a:defRPr/>
            </a:pPr>
            <a:r>
              <a:rPr lang="en-US" dirty="0">
                <a:solidFill>
                  <a:srgbClr val="171717"/>
                </a:solidFill>
                <a:latin typeface="Segoe UI"/>
                <a:cs typeface="Segoe UI"/>
              </a:rPr>
              <a:t>Source environment type and destination environment type must match.</a:t>
            </a:r>
            <a:endParaRPr lang="en-US" dirty="0">
              <a:solidFill>
                <a:srgbClr val="171717"/>
              </a:solidFill>
              <a:latin typeface="Segoe UI" panose="020B0502040204020203" pitchFamily="34" charset="0"/>
              <a:cs typeface="Segoe UI"/>
            </a:endParaRPr>
          </a:p>
          <a:p>
            <a:pPr defTabSz="932597">
              <a:spcAft>
                <a:spcPts val="1200"/>
              </a:spcAft>
              <a:defRPr/>
            </a:pPr>
            <a:endParaRPr lang="en-US" sz="900" dirty="0">
              <a:solidFill>
                <a:srgbClr val="171717"/>
              </a:solidFill>
              <a:latin typeface="Segoe UI" panose="020B0502040204020203" pitchFamily="34" charset="0"/>
            </a:endParaRPr>
          </a:p>
          <a:p>
            <a:pPr algn="l">
              <a:spcAft>
                <a:spcPts val="600"/>
              </a:spcAft>
            </a:pPr>
            <a:r>
              <a:rPr lang="en-US" sz="2000" b="0" i="0" dirty="0">
                <a:solidFill>
                  <a:srgbClr val="171717"/>
                </a:solidFill>
                <a:effectLst/>
                <a:latin typeface="Segoe UI" panose="020B0502040204020203" pitchFamily="34" charset="0"/>
              </a:rPr>
              <a:t>After moving environments to another tenant:</a:t>
            </a:r>
          </a:p>
          <a:p>
            <a:pPr marL="342900" indent="-342900" algn="l">
              <a:spcAft>
                <a:spcPts val="1200"/>
              </a:spcAft>
              <a:buFont typeface="Arial" panose="020B0604020202020204" pitchFamily="34" charset="0"/>
              <a:buChar char="•"/>
            </a:pPr>
            <a:r>
              <a:rPr lang="en-US" b="0" i="0" dirty="0">
                <a:solidFill>
                  <a:srgbClr val="171717"/>
                </a:solidFill>
                <a:effectLst/>
                <a:latin typeface="Segoe UI"/>
                <a:cs typeface="Segoe UI"/>
              </a:rPr>
              <a:t>The environment ID in the target tenant cannot be set to the same environment ID as in the source tenant. This is not supported.</a:t>
            </a:r>
          </a:p>
          <a:p>
            <a:pPr marL="342900" indent="-342900" algn="l">
              <a:spcAft>
                <a:spcPts val="1200"/>
              </a:spcAft>
              <a:buFont typeface="Arial" panose="020B0604020202020204" pitchFamily="34" charset="0"/>
              <a:buChar char="•"/>
            </a:pPr>
            <a:r>
              <a:rPr lang="en-US" b="0" i="0" dirty="0">
                <a:solidFill>
                  <a:srgbClr val="171717"/>
                </a:solidFill>
                <a:effectLst/>
                <a:latin typeface="Segoe UI"/>
                <a:cs typeface="Segoe UI"/>
              </a:rPr>
              <a:t>The org URL, org ID, and the name do not change.</a:t>
            </a:r>
          </a:p>
          <a:p>
            <a:pPr marL="342900" indent="-342900" algn="l">
              <a:spcAft>
                <a:spcPts val="1200"/>
              </a:spcAft>
              <a:buFont typeface="Arial" panose="020B0604020202020204" pitchFamily="34" charset="0"/>
              <a:buChar char="•"/>
            </a:pPr>
            <a:r>
              <a:rPr lang="en-US" b="0" i="0" dirty="0">
                <a:solidFill>
                  <a:srgbClr val="171717"/>
                </a:solidFill>
                <a:effectLst/>
                <a:latin typeface="Segoe UI"/>
                <a:cs typeface="Segoe UI"/>
              </a:rPr>
              <a:t>Security group mapping is handled as part of the manual tenant to tenant migration process. At the very least, a replacement (or removal) will be needed because the security group won’t exist with the same ID in the new Azure AD tenant.</a:t>
            </a:r>
          </a:p>
        </p:txBody>
      </p:sp>
      <p:sp>
        <p:nvSpPr>
          <p:cNvPr id="3" name="Footer Placeholder 2">
            <a:extLst>
              <a:ext uri="{FF2B5EF4-FFF2-40B4-BE49-F238E27FC236}">
                <a16:creationId xmlns:a16="http://schemas.microsoft.com/office/drawing/2014/main" id="{67FECC74-CE52-25DB-669E-6D42D7FCB96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2967633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9F8841-BBBD-4248-A6AA-670EAC63CDC4}"/>
              </a:ext>
              <a:ext uri="{C183D7F6-B498-43B3-948B-1728B52AA6E4}">
                <adec:decorative xmlns:adec="http://schemas.microsoft.com/office/drawing/2017/decorative" val="1"/>
              </a:ext>
            </a:extLst>
          </p:cNvPr>
          <p:cNvSpPr/>
          <p:nvPr/>
        </p:nvSpPr>
        <p:spPr bwMode="auto">
          <a:xfrm>
            <a:off x="0" y="1963513"/>
            <a:ext cx="12192000" cy="29278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a:xfrm>
            <a:off x="575481" y="2965749"/>
            <a:ext cx="11018520" cy="923330"/>
          </a:xfrm>
        </p:spPr>
        <p:txBody>
          <a:bodyPr>
            <a:spAutoFit/>
          </a:bodyPr>
          <a:lstStyle/>
          <a:p>
            <a:r>
              <a:rPr lang="en-US" sz="6000">
                <a:solidFill>
                  <a:schemeClr val="bg1"/>
                </a:solidFill>
              </a:rPr>
              <a:t>Questions?</a:t>
            </a:r>
          </a:p>
        </p:txBody>
      </p:sp>
      <p:sp>
        <p:nvSpPr>
          <p:cNvPr id="9" name="Footer Placeholder 2">
            <a:extLst>
              <a:ext uri="{FF2B5EF4-FFF2-40B4-BE49-F238E27FC236}">
                <a16:creationId xmlns:a16="http://schemas.microsoft.com/office/drawing/2014/main" id="{7AC4F3CB-40F5-4D01-8BB6-1D1FE1099E9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Number Placeholder 7">
            <a:extLst>
              <a:ext uri="{FF2B5EF4-FFF2-40B4-BE49-F238E27FC236}">
                <a16:creationId xmlns:a16="http://schemas.microsoft.com/office/drawing/2014/main" id="{08E0686E-B166-4606-8464-829D5D0B6AA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fld id="{8F881BB8-5469-4299-99B9-578BE3320A80}" type="slidenum">
              <a:rPr lang="en-US" smtClean="0">
                <a:solidFill>
                  <a:srgbClr val="000000"/>
                </a:solidFill>
                <a:latin typeface="Segoe UI"/>
              </a:rPr>
              <a:pPr lvl="0">
                <a:defRPr/>
              </a:pPr>
              <a:t>51</a:t>
            </a:fld>
            <a:endParaRPr lang="en-US" noProof="0"/>
          </a:p>
        </p:txBody>
      </p:sp>
    </p:spTree>
    <p:custDataLst>
      <p:tags r:id="rId1"/>
    </p:custDataLst>
    <p:extLst>
      <p:ext uri="{BB962C8B-B14F-4D97-AF65-F5344CB8AC3E}">
        <p14:creationId xmlns:p14="http://schemas.microsoft.com/office/powerpoint/2010/main" val="1731996720"/>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7031AB-B12E-4065-A753-70742EAEF108}"/>
              </a:ext>
              <a:ext uri="{C183D7F6-B498-43B3-948B-1728B52AA6E4}">
                <adec:decorative xmlns:adec="http://schemas.microsoft.com/office/drawing/2017/decorative" val="1"/>
              </a:ext>
            </a:extLst>
          </p:cNvPr>
          <p:cNvSpPr>
            <a:spLocks/>
          </p:cNvSpPr>
          <p:nvPr/>
        </p:nvSpPr>
        <p:spPr>
          <a:xfrm>
            <a:off x="571500" y="1340173"/>
            <a:ext cx="11049000" cy="4760700"/>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a:xfrm>
            <a:off x="575481" y="599436"/>
            <a:ext cx="11018520" cy="461665"/>
          </a:xfrm>
        </p:spPr>
        <p:txBody>
          <a:bodyPr/>
          <a:lstStyle/>
          <a:p>
            <a:pPr>
              <a:spcAft>
                <a:spcPts val="600"/>
              </a:spcAft>
            </a:pPr>
            <a:r>
              <a:rPr lang="en-US" dirty="0">
                <a:solidFill>
                  <a:srgbClr val="243A5E"/>
                </a:solidFill>
              </a:rPr>
              <a:t>Lab Setup</a:t>
            </a:r>
            <a:endParaRPr lang="en-US" dirty="0">
              <a:solidFill>
                <a:srgbClr val="FF0000"/>
              </a:solidFill>
            </a:endParaRPr>
          </a:p>
        </p:txBody>
      </p:sp>
      <p:sp>
        <p:nvSpPr>
          <p:cNvPr id="8" name="Rectangle 7">
            <a:extLst>
              <a:ext uri="{FF2B5EF4-FFF2-40B4-BE49-F238E27FC236}">
                <a16:creationId xmlns:a16="http://schemas.microsoft.com/office/drawing/2014/main" id="{D4FF7A47-CBB8-435B-B88D-A883B77A33E2}"/>
              </a:ext>
            </a:extLst>
          </p:cNvPr>
          <p:cNvSpPr>
            <a:spLocks/>
          </p:cNvSpPr>
          <p:nvPr/>
        </p:nvSpPr>
        <p:spPr>
          <a:xfrm>
            <a:off x="571499" y="1583475"/>
            <a:ext cx="11049000" cy="465121"/>
          </a:xfrm>
          <a:prstGeom prst="rect">
            <a:avLst/>
          </a:prstGeom>
          <a:solidFill>
            <a:schemeClr val="accent2"/>
          </a:solidFill>
        </p:spPr>
        <p:txBody>
          <a:bodyPr wrap="square" lIns="91440" tIns="45720" rIns="91440" bIns="45720" anchor="ctr">
            <a:noAutofit/>
          </a:bodyPr>
          <a:lstStyle/>
          <a:p>
            <a:pPr algn="ctr" defTabSz="914192">
              <a:spcAft>
                <a:spcPts val="300"/>
              </a:spcAft>
            </a:pPr>
            <a:r>
              <a:rPr lang="en-US" dirty="0">
                <a:solidFill>
                  <a:srgbClr val="FFFFFF"/>
                </a:solidFill>
                <a:latin typeface="Segoe Semibold"/>
                <a:cs typeface="Segoe UI Semibold"/>
              </a:rPr>
              <a:t>Lab Description</a:t>
            </a:r>
          </a:p>
        </p:txBody>
      </p:sp>
      <p:grpSp>
        <p:nvGrpSpPr>
          <p:cNvPr id="9" name="Group 8">
            <a:extLst>
              <a:ext uri="{FF2B5EF4-FFF2-40B4-BE49-F238E27FC236}">
                <a16:creationId xmlns:a16="http://schemas.microsoft.com/office/drawing/2014/main" id="{3FA0384F-D0CE-445D-B234-7EDD1C677A6D}"/>
              </a:ext>
              <a:ext uri="{C183D7F6-B498-43B3-948B-1728B52AA6E4}">
                <adec:decorative xmlns:adec="http://schemas.microsoft.com/office/drawing/2017/decorative" val="1"/>
              </a:ext>
            </a:extLst>
          </p:cNvPr>
          <p:cNvGrpSpPr>
            <a:grpSpLocks/>
          </p:cNvGrpSpPr>
          <p:nvPr/>
        </p:nvGrpSpPr>
        <p:grpSpPr>
          <a:xfrm>
            <a:off x="574674" y="1583475"/>
            <a:ext cx="11045826" cy="465121"/>
            <a:chOff x="574675" y="1519848"/>
            <a:chExt cx="7312025" cy="465121"/>
          </a:xfrm>
        </p:grpSpPr>
        <p:cxnSp>
          <p:nvCxnSpPr>
            <p:cNvPr id="12" name="Straight Connector 11">
              <a:extLst>
                <a:ext uri="{FF2B5EF4-FFF2-40B4-BE49-F238E27FC236}">
                  <a16:creationId xmlns:a16="http://schemas.microsoft.com/office/drawing/2014/main" id="{EA2657A6-5FF3-4E59-94B3-355886C9B57A}"/>
                </a:ext>
                <a:ext uri="{C183D7F6-B498-43B3-948B-1728B52AA6E4}">
                  <adec:decorative xmlns:adec="http://schemas.microsoft.com/office/drawing/2017/decorative" val="1"/>
                </a:ext>
              </a:extLst>
            </p:cNvPr>
            <p:cNvCxnSpPr>
              <a:cxnSpLocks/>
            </p:cNvCxnSpPr>
            <p:nvPr/>
          </p:nvCxnSpPr>
          <p:spPr>
            <a:xfrm>
              <a:off x="574675"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C465-8DCE-4F31-8C4F-37C0F2DB8BFA}"/>
                </a:ext>
                <a:ext uri="{C183D7F6-B498-43B3-948B-1728B52AA6E4}">
                  <adec:decorative xmlns:adec="http://schemas.microsoft.com/office/drawing/2017/decorative" val="1"/>
                </a:ext>
              </a:extLst>
            </p:cNvPr>
            <p:cNvCxnSpPr>
              <a:cxnSpLocks/>
            </p:cNvCxnSpPr>
            <p:nvPr/>
          </p:nvCxnSpPr>
          <p:spPr>
            <a:xfrm>
              <a:off x="7886700"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44E162-68FA-4C0E-B9D3-D4C8561D02EE}"/>
              </a:ext>
            </a:extLst>
          </p:cNvPr>
          <p:cNvSpPr txBox="1">
            <a:spLocks/>
          </p:cNvSpPr>
          <p:nvPr/>
        </p:nvSpPr>
        <p:spPr>
          <a:xfrm>
            <a:off x="571500" y="2171708"/>
            <a:ext cx="11048999" cy="3669041"/>
          </a:xfrm>
          <a:prstGeom prst="rect">
            <a:avLst/>
          </a:prstGeom>
        </p:spPr>
        <p:txBody>
          <a:bodyPr wrap="square" lIns="91440" tIns="45720" rIns="91440" bIns="45720">
            <a:noAutofit/>
          </a:bodyPr>
          <a:lstStyle/>
          <a:p>
            <a:r>
              <a:rPr lang="en-FI" sz="1800" b="1" u="sng" dirty="0">
                <a:solidFill>
                  <a:srgbClr val="FF0000"/>
                </a:solidFill>
              </a:rPr>
              <a:t>NOTE! Labs are included only in 3-day version of the workshop</a:t>
            </a:r>
          </a:p>
          <a:p>
            <a:endParaRPr lang="en-FI" dirty="0"/>
          </a:p>
          <a:p>
            <a:r>
              <a:rPr lang="en-US" dirty="0"/>
              <a:t>Follow the steps below to setup workshop lab environment:</a:t>
            </a:r>
          </a:p>
          <a:p>
            <a:endParaRPr lang="en-US" sz="1600" dirty="0"/>
          </a:p>
          <a:p>
            <a:pPr marL="228600" indent="-228600">
              <a:buFont typeface="+mj-lt"/>
              <a:buAutoNum type="arabicPeriod"/>
            </a:pPr>
            <a:r>
              <a:rPr lang="en-US" dirty="0"/>
              <a:t>Every workshop attendee will be having a dedicated demo tenant along with virtual machines environment to perform upcoming labs.</a:t>
            </a:r>
          </a:p>
          <a:p>
            <a:pPr marL="228600" indent="-228600">
              <a:buFont typeface="+mj-lt"/>
              <a:buAutoNum type="arabicPeriod"/>
            </a:pPr>
            <a:r>
              <a:rPr lang="en-US" dirty="0"/>
              <a:t>Use Edge Chromium or Chrome web browser to navigate to </a:t>
            </a:r>
            <a:r>
              <a:rPr lang="en-US" dirty="0">
                <a:hlinkClick r:id="rId4"/>
              </a:rPr>
              <a:t>http://aka.ms/lod</a:t>
            </a:r>
            <a:r>
              <a:rPr lang="en-US" dirty="0"/>
              <a:t>  </a:t>
            </a:r>
          </a:p>
          <a:p>
            <a:pPr marL="228600" indent="-228600">
              <a:buFont typeface="+mj-lt"/>
              <a:buAutoNum type="arabicPeriod"/>
            </a:pPr>
            <a:r>
              <a:rPr lang="en-US" dirty="0"/>
              <a:t>Click on Sign in then select </a:t>
            </a:r>
            <a:r>
              <a:rPr lang="en-US" b="1" dirty="0"/>
              <a:t>Microsoft Account</a:t>
            </a:r>
          </a:p>
          <a:p>
            <a:pPr marL="228600" indent="-228600">
              <a:buFont typeface="+mj-lt"/>
              <a:buAutoNum type="arabicPeriod"/>
            </a:pPr>
            <a:r>
              <a:rPr lang="en-US" dirty="0"/>
              <a:t>Sign-in using Microsoft personal account (other email service account can also work) – don’t use business email.</a:t>
            </a:r>
          </a:p>
          <a:p>
            <a:pPr marL="228600" indent="-228600">
              <a:buFont typeface="+mj-lt"/>
              <a:buAutoNum type="arabicPeriod"/>
            </a:pPr>
            <a:r>
              <a:rPr lang="en-US" dirty="0"/>
              <a:t>Select </a:t>
            </a:r>
            <a:r>
              <a:rPr lang="en-US" b="1" dirty="0" err="1"/>
              <a:t>WorkshopPlus</a:t>
            </a:r>
            <a:r>
              <a:rPr lang="en-US" dirty="0"/>
              <a:t> menu item then click on My Training</a:t>
            </a:r>
          </a:p>
          <a:p>
            <a:pPr marL="228600" indent="-228600">
              <a:buFont typeface="+mj-lt"/>
              <a:buAutoNum type="arabicPeriod"/>
            </a:pPr>
            <a:r>
              <a:rPr lang="en-US" dirty="0"/>
              <a:t>Click on </a:t>
            </a:r>
            <a:r>
              <a:rPr lang="en-US" b="1" dirty="0"/>
              <a:t>Redeem training key </a:t>
            </a:r>
            <a:r>
              <a:rPr lang="en-US" dirty="0"/>
              <a:t>(course instructor will share the key)</a:t>
            </a:r>
          </a:p>
          <a:p>
            <a:pPr marL="228600" indent="-228600">
              <a:buFont typeface="+mj-lt"/>
              <a:buAutoNum type="arabicPeriod"/>
            </a:pPr>
            <a:r>
              <a:rPr lang="en-US" dirty="0">
                <a:cs typeface="Segoe UI"/>
              </a:rPr>
              <a:t>In loaded page, scroll to </a:t>
            </a:r>
            <a:r>
              <a:rPr lang="en-US" b="1" dirty="0">
                <a:cs typeface="Segoe UI"/>
              </a:rPr>
              <a:t>Lab</a:t>
            </a:r>
            <a:r>
              <a:rPr lang="en-US" dirty="0">
                <a:cs typeface="Segoe UI"/>
              </a:rPr>
              <a:t> section then select </a:t>
            </a:r>
            <a:r>
              <a:rPr lang="en-US" b="1" dirty="0">
                <a:cs typeface="Segoe UI"/>
              </a:rPr>
              <a:t>Workshop labs title</a:t>
            </a:r>
            <a:r>
              <a:rPr lang="en-US" dirty="0">
                <a:cs typeface="Segoe UI"/>
              </a:rPr>
              <a:t> </a:t>
            </a:r>
            <a:r>
              <a:rPr lang="en-US" b="1" dirty="0">
                <a:solidFill>
                  <a:srgbClr val="FF0000"/>
                </a:solidFill>
                <a:cs typeface="Segoe UI"/>
              </a:rPr>
              <a:t>link</a:t>
            </a:r>
            <a:r>
              <a:rPr lang="en-US" dirty="0">
                <a:cs typeface="Segoe UI"/>
              </a:rPr>
              <a:t> to launch it.</a:t>
            </a:r>
            <a:endParaRPr lang="en-US" dirty="0"/>
          </a:p>
          <a:p>
            <a:pPr marL="228600" indent="-228600">
              <a:buFont typeface="+mj-lt"/>
              <a:buAutoNum type="arabicPeriod"/>
            </a:pPr>
            <a:r>
              <a:rPr lang="en-US" dirty="0">
                <a:cs typeface="Segoe UI"/>
              </a:rPr>
              <a:t>In virtual labs environment select </a:t>
            </a:r>
            <a:r>
              <a:rPr lang="en-US" b="1" dirty="0">
                <a:cs typeface="Segoe UI"/>
              </a:rPr>
              <a:t>Resources</a:t>
            </a:r>
            <a:r>
              <a:rPr lang="en-US" dirty="0">
                <a:cs typeface="Segoe UI"/>
              </a:rPr>
              <a:t> tab and the open </a:t>
            </a:r>
            <a:r>
              <a:rPr lang="en-US" b="1" dirty="0" err="1">
                <a:cs typeface="Segoe UI"/>
              </a:rPr>
              <a:t>ContosoGateway</a:t>
            </a:r>
            <a:r>
              <a:rPr lang="en-US" dirty="0">
                <a:cs typeface="Segoe UI"/>
              </a:rPr>
              <a:t> server.</a:t>
            </a:r>
            <a:endParaRPr lang="en-US" dirty="0"/>
          </a:p>
          <a:p>
            <a:pPr marL="228600" indent="-228600">
              <a:buFont typeface="+mj-lt"/>
              <a:buAutoNum type="arabicPeriod"/>
            </a:pPr>
            <a:r>
              <a:rPr lang="en-US" dirty="0">
                <a:cs typeface="Segoe UI"/>
              </a:rPr>
              <a:t>In </a:t>
            </a:r>
            <a:r>
              <a:rPr lang="en-US" b="1" dirty="0">
                <a:cs typeface="Segoe UI"/>
              </a:rPr>
              <a:t>Resources</a:t>
            </a:r>
            <a:r>
              <a:rPr lang="en-US" dirty="0">
                <a:cs typeface="Segoe UI"/>
              </a:rPr>
              <a:t> tab, you can find also the </a:t>
            </a:r>
            <a:r>
              <a:rPr lang="en-US" b="1" dirty="0">
                <a:cs typeface="Segoe UI"/>
              </a:rPr>
              <a:t>Office 365 Credentials </a:t>
            </a:r>
            <a:r>
              <a:rPr lang="en-US" dirty="0">
                <a:cs typeface="Segoe UI"/>
              </a:rPr>
              <a:t>you need to sign into your own lab tenant.</a:t>
            </a:r>
          </a:p>
        </p:txBody>
      </p:sp>
      <p:sp>
        <p:nvSpPr>
          <p:cNvPr id="17" name="Footer Placeholder 4">
            <a:extLst>
              <a:ext uri="{FF2B5EF4-FFF2-40B4-BE49-F238E27FC236}">
                <a16:creationId xmlns:a16="http://schemas.microsoft.com/office/drawing/2014/main" id="{E243B2FB-C5E3-4E84-87ED-FB0A2A1A0F89}"/>
              </a:ext>
            </a:extLst>
          </p:cNvPr>
          <p:cNvSpPr>
            <a:spLocks noGrp="1"/>
          </p:cNvSpPr>
          <p:nvPr>
            <p:ph type="ftr" sz="quarter" idx="3"/>
          </p:nvPr>
        </p:nvSpPr>
        <p:spPr>
          <a:xfrm>
            <a:off x="4038600" y="6371353"/>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Slide Number Placeholder 3">
            <a:extLst>
              <a:ext uri="{FF2B5EF4-FFF2-40B4-BE49-F238E27FC236}">
                <a16:creationId xmlns:a16="http://schemas.microsoft.com/office/drawing/2014/main" id="{81A9DA9D-1DBE-46E5-BC06-5CF26ACB5995}"/>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789707164"/>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7031AB-B12E-4065-A753-70742EAEF108}"/>
              </a:ext>
              <a:ext uri="{C183D7F6-B498-43B3-948B-1728B52AA6E4}">
                <adec:decorative xmlns:adec="http://schemas.microsoft.com/office/drawing/2017/decorative" val="1"/>
              </a:ext>
            </a:extLst>
          </p:cNvPr>
          <p:cNvSpPr>
            <a:spLocks/>
          </p:cNvSpPr>
          <p:nvPr/>
        </p:nvSpPr>
        <p:spPr>
          <a:xfrm>
            <a:off x="571500" y="1508338"/>
            <a:ext cx="11049000" cy="4760700"/>
          </a:xfrm>
          <a:prstGeom prst="rect">
            <a:avLst/>
          </a:prstGeom>
          <a:noFill/>
          <a:ln w="3175">
            <a:solidFill>
              <a:schemeClr val="bg1">
                <a:lumMod val="85000"/>
              </a:schemeClr>
            </a:solidFill>
          </a:ln>
        </p:spPr>
        <p:txBody>
          <a:bodyPr wrap="square" lIns="137160" tIns="768096" rIns="137160" bIns="91440" anchor="t">
            <a:noAutofit/>
          </a:bodyPr>
          <a:lstStyle/>
          <a:p>
            <a:pPr marL="230188" indent="-230188" defTabSz="914192">
              <a:spcBef>
                <a:spcPts val="300"/>
              </a:spcBef>
              <a:spcAft>
                <a:spcPts val="300"/>
              </a:spcAft>
              <a:buFont typeface="Arial" panose="020B0604020202020204" pitchFamily="34" charset="0"/>
              <a:buChar char="•"/>
              <a:defRPr/>
            </a:pPr>
            <a:endParaRPr lang="en-US" sz="1600">
              <a:cs typeface="Segoe UI Semibold" panose="020B0702040204020203" pitchFamily="34" charset="0"/>
            </a:endParaRPr>
          </a:p>
        </p:txBody>
      </p:sp>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a:xfrm>
            <a:off x="575481" y="599436"/>
            <a:ext cx="11018520" cy="461665"/>
          </a:xfrm>
        </p:spPr>
        <p:txBody>
          <a:bodyPr/>
          <a:lstStyle/>
          <a:p>
            <a:r>
              <a:rPr lang="en-US" dirty="0">
                <a:solidFill>
                  <a:srgbClr val="243A5E"/>
                </a:solidFill>
              </a:rPr>
              <a:t>L</a:t>
            </a:r>
            <a:r>
              <a:rPr lang="en-FI" dirty="0">
                <a:solidFill>
                  <a:srgbClr val="243A5E"/>
                </a:solidFill>
              </a:rPr>
              <a:t>ABS – </a:t>
            </a:r>
            <a:r>
              <a:rPr lang="en-FI">
                <a:solidFill>
                  <a:srgbClr val="243A5E"/>
                </a:solidFill>
              </a:rPr>
              <a:t>Provision environments</a:t>
            </a:r>
            <a:endParaRPr lang="en-US" dirty="0">
              <a:solidFill>
                <a:srgbClr val="243A5E"/>
              </a:solidFill>
            </a:endParaRPr>
          </a:p>
        </p:txBody>
      </p:sp>
      <p:sp>
        <p:nvSpPr>
          <p:cNvPr id="8" name="Rectangle 7">
            <a:extLst>
              <a:ext uri="{FF2B5EF4-FFF2-40B4-BE49-F238E27FC236}">
                <a16:creationId xmlns:a16="http://schemas.microsoft.com/office/drawing/2014/main" id="{D4FF7A47-CBB8-435B-B88D-A883B77A33E2}"/>
              </a:ext>
            </a:extLst>
          </p:cNvPr>
          <p:cNvSpPr>
            <a:spLocks/>
          </p:cNvSpPr>
          <p:nvPr/>
        </p:nvSpPr>
        <p:spPr>
          <a:xfrm>
            <a:off x="571499" y="1751640"/>
            <a:ext cx="11049000" cy="465121"/>
          </a:xfrm>
          <a:prstGeom prst="rect">
            <a:avLst/>
          </a:prstGeom>
          <a:solidFill>
            <a:schemeClr val="accent2"/>
          </a:solidFill>
        </p:spPr>
        <p:txBody>
          <a:bodyPr wrap="square" lIns="91440" tIns="45720" rIns="91440" bIns="45720" anchor="ctr">
            <a:noAutofit/>
          </a:bodyPr>
          <a:lstStyle/>
          <a:p>
            <a:pPr algn="ctr" defTabSz="914192">
              <a:spcAft>
                <a:spcPts val="300"/>
              </a:spcAft>
            </a:pPr>
            <a:r>
              <a:rPr lang="en-US" dirty="0">
                <a:solidFill>
                  <a:srgbClr val="FFFFFF"/>
                </a:solidFill>
                <a:latin typeface="Segoe Semibold"/>
                <a:cs typeface="Segoe UI Semibold"/>
              </a:rPr>
              <a:t>Lab Description</a:t>
            </a:r>
          </a:p>
        </p:txBody>
      </p:sp>
      <p:grpSp>
        <p:nvGrpSpPr>
          <p:cNvPr id="9" name="Group 8">
            <a:extLst>
              <a:ext uri="{FF2B5EF4-FFF2-40B4-BE49-F238E27FC236}">
                <a16:creationId xmlns:a16="http://schemas.microsoft.com/office/drawing/2014/main" id="{3FA0384F-D0CE-445D-B234-7EDD1C677A6D}"/>
              </a:ext>
              <a:ext uri="{C183D7F6-B498-43B3-948B-1728B52AA6E4}">
                <adec:decorative xmlns:adec="http://schemas.microsoft.com/office/drawing/2017/decorative" val="1"/>
              </a:ext>
            </a:extLst>
          </p:cNvPr>
          <p:cNvGrpSpPr>
            <a:grpSpLocks/>
          </p:cNvGrpSpPr>
          <p:nvPr/>
        </p:nvGrpSpPr>
        <p:grpSpPr>
          <a:xfrm>
            <a:off x="574674" y="1751640"/>
            <a:ext cx="11045826" cy="465121"/>
            <a:chOff x="574675" y="1519848"/>
            <a:chExt cx="7312025" cy="465121"/>
          </a:xfrm>
        </p:grpSpPr>
        <p:cxnSp>
          <p:nvCxnSpPr>
            <p:cNvPr id="12" name="Straight Connector 11">
              <a:extLst>
                <a:ext uri="{FF2B5EF4-FFF2-40B4-BE49-F238E27FC236}">
                  <a16:creationId xmlns:a16="http://schemas.microsoft.com/office/drawing/2014/main" id="{EA2657A6-5FF3-4E59-94B3-355886C9B57A}"/>
                </a:ext>
                <a:ext uri="{C183D7F6-B498-43B3-948B-1728B52AA6E4}">
                  <adec:decorative xmlns:adec="http://schemas.microsoft.com/office/drawing/2017/decorative" val="1"/>
                </a:ext>
              </a:extLst>
            </p:cNvPr>
            <p:cNvCxnSpPr>
              <a:cxnSpLocks/>
            </p:cNvCxnSpPr>
            <p:nvPr/>
          </p:nvCxnSpPr>
          <p:spPr>
            <a:xfrm>
              <a:off x="574675"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0C465-8DCE-4F31-8C4F-37C0F2DB8BFA}"/>
                </a:ext>
                <a:ext uri="{C183D7F6-B498-43B3-948B-1728B52AA6E4}">
                  <adec:decorative xmlns:adec="http://schemas.microsoft.com/office/drawing/2017/decorative" val="1"/>
                </a:ext>
              </a:extLst>
            </p:cNvPr>
            <p:cNvCxnSpPr>
              <a:cxnSpLocks/>
            </p:cNvCxnSpPr>
            <p:nvPr/>
          </p:nvCxnSpPr>
          <p:spPr>
            <a:xfrm>
              <a:off x="7886700" y="1519848"/>
              <a:ext cx="0" cy="465121"/>
            </a:xfrm>
            <a:prstGeom prst="line">
              <a:avLst/>
            </a:prstGeom>
            <a:ln w="28575" cap="rnd">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44E162-68FA-4C0E-B9D3-D4C8561D02EE}"/>
              </a:ext>
            </a:extLst>
          </p:cNvPr>
          <p:cNvSpPr txBox="1">
            <a:spLocks/>
          </p:cNvSpPr>
          <p:nvPr/>
        </p:nvSpPr>
        <p:spPr>
          <a:xfrm>
            <a:off x="571500" y="2339873"/>
            <a:ext cx="11048999" cy="3669041"/>
          </a:xfrm>
          <a:prstGeom prst="rect">
            <a:avLst/>
          </a:prstGeom>
        </p:spPr>
        <p:txBody>
          <a:bodyPr wrap="square" lIns="91440" tIns="45720" rIns="91440" bIns="45720">
            <a:noAutofit/>
          </a:bodyPr>
          <a:lstStyle/>
          <a:p>
            <a:endParaRPr lang="en-US" sz="1600" dirty="0"/>
          </a:p>
          <a:p>
            <a:r>
              <a:rPr lang="en-US" sz="2800" b="1" dirty="0"/>
              <a:t>Lab 1 - Provisioning Power Platform environment</a:t>
            </a:r>
            <a:br>
              <a:rPr lang="en-US" sz="2800" b="1" dirty="0"/>
            </a:br>
            <a:br>
              <a:rPr lang="en-US" sz="2800" b="1" dirty="0"/>
            </a:br>
            <a:r>
              <a:rPr lang="en-US" sz="2800" b="1" dirty="0"/>
              <a:t>Lab 2 - Provisioning Dataverse for Teams environment</a:t>
            </a:r>
          </a:p>
        </p:txBody>
      </p:sp>
      <p:sp>
        <p:nvSpPr>
          <p:cNvPr id="17" name="Footer Placeholder 4">
            <a:extLst>
              <a:ext uri="{FF2B5EF4-FFF2-40B4-BE49-F238E27FC236}">
                <a16:creationId xmlns:a16="http://schemas.microsoft.com/office/drawing/2014/main" id="{E243B2FB-C5E3-4E84-87ED-FB0A2A1A0F8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Slide Number Placeholder 3">
            <a:extLst>
              <a:ext uri="{FF2B5EF4-FFF2-40B4-BE49-F238E27FC236}">
                <a16:creationId xmlns:a16="http://schemas.microsoft.com/office/drawing/2014/main" id="{81A9DA9D-1DBE-46E5-BC06-5CF26ACB5995}"/>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428807029"/>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name="HIDDEN - Slide1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dirty="0">
                <a:noFill/>
              </a:rPr>
              <a:t>Microsoft</a:t>
            </a:r>
          </a:p>
        </p:txBody>
      </p:sp>
    </p:spTree>
    <p:custDataLst>
      <p:tags r:id="rId1"/>
    </p:custDataLst>
    <p:extLst>
      <p:ext uri="{BB962C8B-B14F-4D97-AF65-F5344CB8AC3E}">
        <p14:creationId xmlns:p14="http://schemas.microsoft.com/office/powerpoint/2010/main" val="1094208049"/>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Environment Scope</a:t>
            </a:r>
          </a:p>
        </p:txBody>
      </p:sp>
      <p:sp>
        <p:nvSpPr>
          <p:cNvPr id="6" name="TextBox 5">
            <a:extLst>
              <a:ext uri="{FF2B5EF4-FFF2-40B4-BE49-F238E27FC236}">
                <a16:creationId xmlns:a16="http://schemas.microsoft.com/office/drawing/2014/main" id="{2F4532CA-2842-462B-A0D6-A5B3B8B11C59}"/>
              </a:ext>
            </a:extLst>
          </p:cNvPr>
          <p:cNvSpPr txBox="1"/>
          <p:nvPr/>
        </p:nvSpPr>
        <p:spPr>
          <a:xfrm>
            <a:off x="389155" y="955482"/>
            <a:ext cx="9197787" cy="3203912"/>
          </a:xfrm>
          <a:prstGeom prst="rect">
            <a:avLst/>
          </a:prstGeom>
          <a:noFill/>
        </p:spPr>
        <p:txBody>
          <a:bodyPr wrap="square" lIns="182854" tIns="146283" rIns="182854" bIns="146283" rtlCol="0" anchor="t">
            <a:spAutoFit/>
          </a:bodyPr>
          <a:lstStyle/>
          <a:p>
            <a:pPr marL="285750" indent="-285750" defTabSz="932539">
              <a:lnSpc>
                <a:spcPct val="90000"/>
              </a:lnSpc>
              <a:spcAft>
                <a:spcPts val="1800"/>
              </a:spcAft>
              <a:buFont typeface="Arial"/>
              <a:buChar char="•"/>
            </a:pPr>
            <a:r>
              <a:rPr lang="en-FI" dirty="0">
                <a:latin typeface="Segoe UI"/>
              </a:rPr>
              <a:t>Environments are </a:t>
            </a:r>
            <a:r>
              <a:rPr lang="en-US" dirty="0">
                <a:latin typeface="Segoe UI"/>
              </a:rPr>
              <a:t>created </a:t>
            </a:r>
            <a:r>
              <a:rPr lang="en-US" b="1" dirty="0">
                <a:latin typeface="Segoe UI"/>
              </a:rPr>
              <a:t>under an Azure Active Directory tenant</a:t>
            </a:r>
            <a:r>
              <a:rPr lang="en-US" dirty="0">
                <a:latin typeface="Segoe UI"/>
              </a:rPr>
              <a:t>, and its resources </a:t>
            </a:r>
            <a:r>
              <a:rPr lang="en-US" b="1" dirty="0">
                <a:latin typeface="Segoe UI"/>
              </a:rPr>
              <a:t>can only be accessed by users within that tenant.</a:t>
            </a:r>
            <a:endParaRPr lang="en-US" b="1" dirty="0"/>
          </a:p>
          <a:p>
            <a:pPr marL="285750" indent="-285750" defTabSz="932539">
              <a:lnSpc>
                <a:spcPct val="90000"/>
              </a:lnSpc>
              <a:spcAft>
                <a:spcPts val="1800"/>
              </a:spcAft>
              <a:buFont typeface="Arial"/>
              <a:buChar char="•"/>
            </a:pPr>
            <a:r>
              <a:rPr lang="en-US" dirty="0">
                <a:latin typeface="Segoe UI"/>
              </a:rPr>
              <a:t>Any resources created in an environment like apps, flows, connections, Dataverse database etc. are </a:t>
            </a:r>
            <a:r>
              <a:rPr lang="en-US" b="1" dirty="0">
                <a:latin typeface="Segoe UI"/>
              </a:rPr>
              <a:t>bound to datacenters in the geographic location </a:t>
            </a:r>
            <a:r>
              <a:rPr lang="en-US" dirty="0">
                <a:latin typeface="Segoe UI"/>
              </a:rPr>
              <a:t>selected for an environment</a:t>
            </a:r>
            <a:endParaRPr lang="en-US" dirty="0">
              <a:latin typeface="Segoe UI"/>
              <a:cs typeface="Segoe UI"/>
            </a:endParaRPr>
          </a:p>
          <a:p>
            <a:pPr marL="285750" indent="-285750" defTabSz="932539">
              <a:lnSpc>
                <a:spcPct val="90000"/>
              </a:lnSpc>
              <a:spcAft>
                <a:spcPts val="1800"/>
              </a:spcAft>
              <a:buFont typeface="Arial"/>
              <a:buChar char="•"/>
            </a:pPr>
            <a:r>
              <a:rPr lang="en-US" dirty="0">
                <a:latin typeface="Segoe UI"/>
              </a:rPr>
              <a:t>An app, for example, created in the environment is only permitted to connect to the data sources that are also deployed in that same environment, including connections, gateways, flows, and Dataverse databases.</a:t>
            </a:r>
            <a:endParaRPr lang="en-US" dirty="0">
              <a:latin typeface="Segoe UI"/>
              <a:cs typeface="Segoe UI"/>
            </a:endParaRPr>
          </a:p>
          <a:p>
            <a:pPr algn="just" defTabSz="932539">
              <a:lnSpc>
                <a:spcPct val="90000"/>
              </a:lnSpc>
              <a:spcAft>
                <a:spcPts val="600"/>
              </a:spcAft>
            </a:pPr>
            <a:endParaRPr lang="en-US" sz="1600" dirty="0">
              <a:latin typeface="Segoe UI"/>
            </a:endParaRPr>
          </a:p>
        </p:txBody>
      </p:sp>
      <p:pic>
        <p:nvPicPr>
          <p:cNvPr id="3" name="Picture 2">
            <a:extLst>
              <a:ext uri="{FF2B5EF4-FFF2-40B4-BE49-F238E27FC236}">
                <a16:creationId xmlns:a16="http://schemas.microsoft.com/office/drawing/2014/main" id="{1FCDEE75-A428-470D-B42B-9FBBEBB92664}"/>
              </a:ext>
            </a:extLst>
          </p:cNvPr>
          <p:cNvPicPr>
            <a:picLocks noChangeAspect="1"/>
          </p:cNvPicPr>
          <p:nvPr/>
        </p:nvPicPr>
        <p:blipFill>
          <a:blip r:embed="rId4"/>
          <a:stretch>
            <a:fillRect/>
          </a:stretch>
        </p:blipFill>
        <p:spPr>
          <a:xfrm>
            <a:off x="9843062" y="654945"/>
            <a:ext cx="2292557" cy="5955378"/>
          </a:xfrm>
          <a:prstGeom prst="rect">
            <a:avLst/>
          </a:prstGeom>
        </p:spPr>
      </p:pic>
      <p:pic>
        <p:nvPicPr>
          <p:cNvPr id="4" name="Picture 3">
            <a:extLst>
              <a:ext uri="{FF2B5EF4-FFF2-40B4-BE49-F238E27FC236}">
                <a16:creationId xmlns:a16="http://schemas.microsoft.com/office/drawing/2014/main" id="{727DE1DD-0012-4B34-90D3-B666F2B6760C}"/>
              </a:ext>
            </a:extLst>
          </p:cNvPr>
          <p:cNvPicPr>
            <a:picLocks noChangeAspect="1"/>
          </p:cNvPicPr>
          <p:nvPr/>
        </p:nvPicPr>
        <p:blipFill>
          <a:blip r:embed="rId5"/>
          <a:stretch>
            <a:fillRect/>
          </a:stretch>
        </p:blipFill>
        <p:spPr>
          <a:xfrm>
            <a:off x="1071252" y="3829512"/>
            <a:ext cx="7977365" cy="2887674"/>
          </a:xfrm>
          <a:prstGeom prst="rect">
            <a:avLst/>
          </a:prstGeom>
        </p:spPr>
      </p:pic>
      <p:sp>
        <p:nvSpPr>
          <p:cNvPr id="5" name="Footer Placeholder 2">
            <a:extLst>
              <a:ext uri="{FF2B5EF4-FFF2-40B4-BE49-F238E27FC236}">
                <a16:creationId xmlns:a16="http://schemas.microsoft.com/office/drawing/2014/main" id="{3FEB72D6-6FAA-365B-AD51-7FBB346F36B2}"/>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33658706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Environment Types</a:t>
            </a:r>
          </a:p>
        </p:txBody>
      </p:sp>
      <p:sp>
        <p:nvSpPr>
          <p:cNvPr id="9" name="Subtitle 8">
            <a:extLst>
              <a:ext uri="{FF2B5EF4-FFF2-40B4-BE49-F238E27FC236}">
                <a16:creationId xmlns:a16="http://schemas.microsoft.com/office/drawing/2014/main" id="{54FAE576-D6FE-4A49-9BD8-0CB461C8A11C}"/>
              </a:ext>
            </a:extLst>
          </p:cNvPr>
          <p:cNvSpPr>
            <a:spLocks noGrp="1"/>
          </p:cNvSpPr>
          <p:nvPr>
            <p:ph type="subTitle" idx="1"/>
          </p:nvPr>
        </p:nvSpPr>
        <p:spPr/>
        <p:txBody>
          <a:bodyPr/>
          <a:lstStyle/>
          <a:p>
            <a:r>
              <a:rPr lang="en-US" u="sng" dirty="0"/>
              <a:t>More details in upcoming slides</a:t>
            </a:r>
            <a:endParaRPr lang="LID4096" u="sng" dirty="0"/>
          </a:p>
        </p:txBody>
      </p:sp>
      <p:graphicFrame>
        <p:nvGraphicFramePr>
          <p:cNvPr id="5" name="Table 4">
            <a:extLst>
              <a:ext uri="{FF2B5EF4-FFF2-40B4-BE49-F238E27FC236}">
                <a16:creationId xmlns:a16="http://schemas.microsoft.com/office/drawing/2014/main" id="{05662E08-1190-4725-B878-5D1A9A219C7F}"/>
              </a:ext>
            </a:extLst>
          </p:cNvPr>
          <p:cNvGraphicFramePr>
            <a:graphicFrameLocks noGrp="1"/>
          </p:cNvGraphicFramePr>
          <p:nvPr>
            <p:extLst>
              <p:ext uri="{D42A27DB-BD31-4B8C-83A1-F6EECF244321}">
                <p14:modId xmlns:p14="http://schemas.microsoft.com/office/powerpoint/2010/main" val="1184767362"/>
              </p:ext>
            </p:extLst>
          </p:nvPr>
        </p:nvGraphicFramePr>
        <p:xfrm>
          <a:off x="159246" y="1329316"/>
          <a:ext cx="11915033" cy="5409097"/>
        </p:xfrm>
        <a:graphic>
          <a:graphicData uri="http://schemas.openxmlformats.org/drawingml/2006/table">
            <a:tbl>
              <a:tblPr firstRow="1" bandRow="1">
                <a:tableStyleId>{073A0DAA-6AF3-43AB-8588-CEC1D06C72B9}</a:tableStyleId>
              </a:tblPr>
              <a:tblGrid>
                <a:gridCol w="2122833">
                  <a:extLst>
                    <a:ext uri="{9D8B030D-6E8A-4147-A177-3AD203B41FA5}">
                      <a16:colId xmlns:a16="http://schemas.microsoft.com/office/drawing/2014/main" val="1511346437"/>
                    </a:ext>
                  </a:extLst>
                </a:gridCol>
                <a:gridCol w="2478858">
                  <a:extLst>
                    <a:ext uri="{9D8B030D-6E8A-4147-A177-3AD203B41FA5}">
                      <a16:colId xmlns:a16="http://schemas.microsoft.com/office/drawing/2014/main" val="997132456"/>
                    </a:ext>
                  </a:extLst>
                </a:gridCol>
                <a:gridCol w="7313342">
                  <a:extLst>
                    <a:ext uri="{9D8B030D-6E8A-4147-A177-3AD203B41FA5}">
                      <a16:colId xmlns:a16="http://schemas.microsoft.com/office/drawing/2014/main" val="4013040"/>
                    </a:ext>
                  </a:extLst>
                </a:gridCol>
              </a:tblGrid>
              <a:tr h="497388">
                <a:tc>
                  <a:txBody>
                    <a:bodyPr/>
                    <a:lstStyle/>
                    <a:p>
                      <a:pPr algn="ctr"/>
                      <a:r>
                        <a:rPr lang="en-US" sz="1600" b="1" dirty="0"/>
                        <a:t>Type</a:t>
                      </a:r>
                    </a:p>
                  </a:txBody>
                  <a:tcPr marL="124347" marR="124347" marT="62174" marB="62174" anchor="ctr"/>
                </a:tc>
                <a:tc>
                  <a:txBody>
                    <a:bodyPr/>
                    <a:lstStyle/>
                    <a:p>
                      <a:pPr algn="ctr"/>
                      <a:r>
                        <a:rPr lang="en-US" sz="1600" b="1" dirty="0"/>
                        <a:t>Creator</a:t>
                      </a:r>
                    </a:p>
                  </a:txBody>
                  <a:tcPr marL="124347" marR="124347" marT="62174" marB="62174" anchor="ctr"/>
                </a:tc>
                <a:tc>
                  <a:txBody>
                    <a:bodyPr/>
                    <a:lstStyle/>
                    <a:p>
                      <a:pPr algn="ctr"/>
                      <a:r>
                        <a:rPr lang="en-US" sz="1600" b="1" dirty="0"/>
                        <a:t>Description</a:t>
                      </a:r>
                    </a:p>
                  </a:txBody>
                  <a:tcPr marL="124347" marR="124347" marT="62174" marB="62174" anchor="ctr"/>
                </a:tc>
                <a:extLst>
                  <a:ext uri="{0D108BD9-81ED-4DB2-BD59-A6C34878D82A}">
                    <a16:rowId xmlns:a16="http://schemas.microsoft.com/office/drawing/2014/main" val="3667325565"/>
                  </a:ext>
                </a:extLst>
              </a:tr>
              <a:tr h="777169">
                <a:tc>
                  <a:txBody>
                    <a:bodyPr/>
                    <a:lstStyle/>
                    <a:p>
                      <a:r>
                        <a:rPr lang="en-US" sz="1400" dirty="0"/>
                        <a:t>Default</a:t>
                      </a:r>
                      <a:endParaRPr lang="en-US" sz="1400" dirty="0">
                        <a:latin typeface="+mn-lt"/>
                      </a:endParaRPr>
                    </a:p>
                  </a:txBody>
                  <a:tcPr marL="124347" marR="124347" marT="62174" marB="62174"/>
                </a:tc>
                <a:tc>
                  <a:txBody>
                    <a:bodyPr/>
                    <a:lstStyle/>
                    <a:p>
                      <a:r>
                        <a:rPr lang="en-US" sz="1400" dirty="0"/>
                        <a:t>Auto-created</a:t>
                      </a:r>
                      <a:endParaRPr lang="en-US" sz="1400" dirty="0">
                        <a:latin typeface="+mn-lt"/>
                      </a:endParaRPr>
                    </a:p>
                  </a:txBody>
                  <a:tcPr marL="124347" marR="124347" marT="62174" marB="62174"/>
                </a:tc>
                <a:tc>
                  <a:txBody>
                    <a:bodyPr/>
                    <a:lstStyle/>
                    <a:p>
                      <a:pPr algn="just"/>
                      <a:r>
                        <a:rPr lang="en-US" sz="1400" dirty="0"/>
                        <a:t>A single default environment is automatically created for each tenant and shared by all users (who are Environment Makers). </a:t>
                      </a:r>
                      <a:endParaRPr lang="en-US" sz="1400" dirty="0">
                        <a:latin typeface="+mn-lt"/>
                      </a:endParaRPr>
                    </a:p>
                  </a:txBody>
                  <a:tcPr marL="124347" marR="124347" marT="62174" marB="62174"/>
                </a:tc>
                <a:extLst>
                  <a:ext uri="{0D108BD9-81ED-4DB2-BD59-A6C34878D82A}">
                    <a16:rowId xmlns:a16="http://schemas.microsoft.com/office/drawing/2014/main" val="1730067414"/>
                  </a:ext>
                </a:extLst>
              </a:tr>
              <a:tr h="683909">
                <a:tc>
                  <a:txBody>
                    <a:bodyPr/>
                    <a:lstStyle/>
                    <a:p>
                      <a:r>
                        <a:rPr lang="en-US" sz="1400" dirty="0"/>
                        <a:t>Production</a:t>
                      </a:r>
                      <a:endParaRPr lang="en-US" sz="1400" dirty="0">
                        <a:latin typeface="+mn-lt"/>
                      </a:endParaRPr>
                    </a:p>
                  </a:txBody>
                  <a:tcPr marL="124347" marR="124347" marT="62174" marB="62174"/>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rgbClr val="000000"/>
                          </a:solidFill>
                          <a:effectLst/>
                          <a:uLnTx/>
                          <a:uFillTx/>
                        </a:rPr>
                        <a:t>Licensed user, subject to tenant level setting</a:t>
                      </a: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24347" marR="124347" marT="62174" marB="62174"/>
                </a:tc>
                <a:tc>
                  <a:txBody>
                    <a:bodyPr/>
                    <a:lstStyle/>
                    <a:p>
                      <a:r>
                        <a:rPr lang="en-US" sz="1400" b="0" kern="1200" dirty="0">
                          <a:solidFill>
                            <a:schemeClr val="dk1"/>
                          </a:solidFill>
                          <a:effectLst/>
                        </a:rPr>
                        <a:t>Intended to be used for permanent work in an organization. Production environments are what you should use for any environments on which you depend.</a:t>
                      </a:r>
                      <a:endParaRPr lang="en-US" sz="1400" dirty="0">
                        <a:latin typeface="+mn-lt"/>
                      </a:endParaRPr>
                    </a:p>
                  </a:txBody>
                  <a:tcPr marL="124347" marR="124347" marT="62174" marB="62174"/>
                </a:tc>
                <a:extLst>
                  <a:ext uri="{0D108BD9-81ED-4DB2-BD59-A6C34878D82A}">
                    <a16:rowId xmlns:a16="http://schemas.microsoft.com/office/drawing/2014/main" val="86961188"/>
                  </a:ext>
                </a:extLst>
              </a:tr>
              <a:tr h="559562">
                <a:tc>
                  <a:txBody>
                    <a:bodyPr/>
                    <a:lstStyle/>
                    <a:p>
                      <a:r>
                        <a:rPr lang="en-US" sz="1400" dirty="0"/>
                        <a:t>Sandbox</a:t>
                      </a:r>
                      <a:endParaRPr lang="en-US" sz="1400" dirty="0">
                        <a:latin typeface="+mn-lt"/>
                      </a:endParaRPr>
                    </a:p>
                  </a:txBody>
                  <a:tcPr marL="124347" marR="124347" marT="62174" marB="62174"/>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srgbClr val="000000"/>
                          </a:solidFill>
                          <a:effectLst/>
                          <a:uLnTx/>
                          <a:uFillTx/>
                        </a:rPr>
                        <a:t>Licensed user, subject to tenant level setting</a:t>
                      </a:r>
                      <a:endParaRPr kumimoji="0" lang="en-US" sz="1400" b="0" i="0" u="none" strike="noStrike" kern="1200" cap="none" spc="0" normalizeH="0" baseline="0" noProof="0">
                        <a:ln>
                          <a:noFill/>
                        </a:ln>
                        <a:solidFill>
                          <a:srgbClr val="000000"/>
                        </a:solidFill>
                        <a:effectLst/>
                        <a:uLnTx/>
                        <a:uFillTx/>
                        <a:latin typeface="+mn-lt"/>
                        <a:ea typeface="+mn-ea"/>
                        <a:cs typeface="+mn-cs"/>
                      </a:endParaRPr>
                    </a:p>
                  </a:txBody>
                  <a:tcPr marL="124347" marR="124347" marT="62174" marB="62174"/>
                </a:tc>
                <a:tc>
                  <a:txBody>
                    <a:bodyPr/>
                    <a:lstStyle/>
                    <a:p>
                      <a:r>
                        <a:rPr lang="en-US" sz="1400" dirty="0"/>
                        <a:t>Sandbox environments are used for development and testing, separate from production.</a:t>
                      </a:r>
                      <a:endParaRPr lang="en-US" sz="1400" dirty="0">
                        <a:latin typeface="+mn-lt"/>
                      </a:endParaRPr>
                    </a:p>
                  </a:txBody>
                  <a:tcPr marL="124347" marR="124347" marT="62174" marB="62174"/>
                </a:tc>
                <a:extLst>
                  <a:ext uri="{0D108BD9-81ED-4DB2-BD59-A6C34878D82A}">
                    <a16:rowId xmlns:a16="http://schemas.microsoft.com/office/drawing/2014/main" val="3573024869"/>
                  </a:ext>
                </a:extLst>
              </a:tr>
              <a:tr h="559562">
                <a:tc>
                  <a:txBody>
                    <a:bodyPr/>
                    <a:lstStyle/>
                    <a:p>
                      <a:r>
                        <a:rPr lang="en-US" sz="1400" dirty="0"/>
                        <a:t>Trial</a:t>
                      </a:r>
                      <a:endParaRPr lang="en-US" sz="1400" dirty="0">
                        <a:latin typeface="+mn-lt"/>
                      </a:endParaRPr>
                    </a:p>
                  </a:txBody>
                  <a:tcPr marL="124347" marR="124347" marT="62174" marB="62174"/>
                </a:tc>
                <a:tc>
                  <a:txBody>
                    <a:bodyPr/>
                    <a:lstStyle/>
                    <a:p>
                      <a:r>
                        <a:rPr lang="en-US" sz="1400"/>
                        <a:t>Licensed user, subject to tenant level setting</a:t>
                      </a:r>
                      <a:endParaRPr lang="en-US" sz="1400">
                        <a:latin typeface="+mn-lt"/>
                      </a:endParaRPr>
                    </a:p>
                  </a:txBody>
                  <a:tcPr marL="124347" marR="124347" marT="62174" marB="62174"/>
                </a:tc>
                <a:tc>
                  <a:txBody>
                    <a:bodyPr/>
                    <a:lstStyle/>
                    <a:p>
                      <a:r>
                        <a:rPr lang="en-US" sz="1400" dirty="0"/>
                        <a:t>Trial environments are intended to support short-term testing needs and are automatically cleaned up after a short period of time. </a:t>
                      </a:r>
                      <a:endParaRPr lang="en-US" sz="1400" dirty="0">
                        <a:latin typeface="+mn-lt"/>
                      </a:endParaRPr>
                    </a:p>
                  </a:txBody>
                  <a:tcPr marL="124347" marR="124347" marT="62174" marB="62174"/>
                </a:tc>
                <a:extLst>
                  <a:ext uri="{0D108BD9-81ED-4DB2-BD59-A6C34878D82A}">
                    <a16:rowId xmlns:a16="http://schemas.microsoft.com/office/drawing/2014/main" val="1848643730"/>
                  </a:ext>
                </a:extLst>
              </a:tr>
              <a:tr h="777169">
                <a:tc>
                  <a:txBody>
                    <a:bodyPr/>
                    <a:lstStyle/>
                    <a:p>
                      <a:r>
                        <a:rPr lang="en-US" sz="1400" dirty="0"/>
                        <a:t>Developer</a:t>
                      </a:r>
                      <a:endParaRPr lang="en-US" sz="1400" dirty="0">
                        <a:latin typeface="+mn-lt"/>
                      </a:endParaRPr>
                    </a:p>
                  </a:txBody>
                  <a:tcPr marL="124347" marR="124347" marT="62174" marB="62174"/>
                </a:tc>
                <a:tc>
                  <a:txBody>
                    <a:bodyPr/>
                    <a:lstStyle/>
                    <a:p>
                      <a:r>
                        <a:rPr kumimoji="0" lang="en-US" sz="1400" b="0" u="none" strike="noStrike" kern="1200" cap="none" spc="0" normalizeH="0" baseline="0" noProof="0">
                          <a:ln>
                            <a:noFill/>
                          </a:ln>
                          <a:solidFill>
                            <a:srgbClr val="000000"/>
                          </a:solidFill>
                          <a:effectLst/>
                          <a:uLnTx/>
                          <a:uFillTx/>
                        </a:rPr>
                        <a:t>Licensed user</a:t>
                      </a:r>
                      <a:endParaRPr lang="en-US" sz="1400">
                        <a:latin typeface="+mn-lt"/>
                      </a:endParaRPr>
                    </a:p>
                  </a:txBody>
                  <a:tcPr marL="124347" marR="124347" marT="62174" marB="62174"/>
                </a:tc>
                <a:tc>
                  <a:txBody>
                    <a:bodyPr/>
                    <a:lstStyle/>
                    <a:p>
                      <a:r>
                        <a:rPr lang="en-US" sz="1400" b="0" kern="1200" dirty="0">
                          <a:solidFill>
                            <a:schemeClr val="dk1"/>
                          </a:solidFill>
                          <a:effectLst/>
                        </a:rPr>
                        <a:t>Developer environments are created by users who have a free </a:t>
                      </a:r>
                      <a:r>
                        <a:rPr lang="en-US" sz="1400" b="0" u="sng" kern="1200" dirty="0">
                          <a:solidFill>
                            <a:schemeClr val="dk1"/>
                          </a:solidFill>
                          <a:effectLst/>
                          <a:hlinkClick r:id="rId4"/>
                        </a:rPr>
                        <a:t>Power Platform Developer Plan</a:t>
                      </a:r>
                      <a:r>
                        <a:rPr lang="en-US" sz="1400" b="0" kern="1200" dirty="0">
                          <a:solidFill>
                            <a:schemeClr val="dk1"/>
                          </a:solidFill>
                          <a:effectLst/>
                        </a:rPr>
                        <a:t> license. T</a:t>
                      </a:r>
                      <a:r>
                        <a:rPr lang="en-FI" sz="1400" b="0" kern="1200" dirty="0">
                          <a:solidFill>
                            <a:schemeClr val="dk1"/>
                          </a:solidFill>
                          <a:effectLst/>
                        </a:rPr>
                        <a:t>h</a:t>
                      </a:r>
                      <a:r>
                        <a:rPr lang="en-US" sz="1400" b="0" kern="1200" dirty="0">
                          <a:solidFill>
                            <a:schemeClr val="dk1"/>
                          </a:solidFill>
                          <a:effectLst/>
                        </a:rPr>
                        <a:t>ese </a:t>
                      </a:r>
                      <a:r>
                        <a:rPr lang="en-FI" sz="1400" b="0" kern="1200" dirty="0">
                          <a:solidFill>
                            <a:schemeClr val="dk1"/>
                          </a:solidFill>
                          <a:effectLst/>
                        </a:rPr>
                        <a:t>are </a:t>
                      </a:r>
                      <a:r>
                        <a:rPr lang="en-US" sz="1400" b="0" kern="1200" dirty="0">
                          <a:solidFill>
                            <a:schemeClr val="dk1"/>
                          </a:solidFill>
                          <a:effectLst/>
                        </a:rPr>
                        <a:t>special environments intended only for use by the owner but other makers can be added for app/flow development. Premium connectors can be used.</a:t>
                      </a:r>
                      <a:endParaRPr lang="en-US" sz="1200" dirty="0">
                        <a:latin typeface="+mn-lt"/>
                      </a:endParaRPr>
                    </a:p>
                  </a:txBody>
                  <a:tcPr marL="124347" marR="124347" marT="62174" marB="62174"/>
                </a:tc>
                <a:extLst>
                  <a:ext uri="{0D108BD9-81ED-4DB2-BD59-A6C34878D82A}">
                    <a16:rowId xmlns:a16="http://schemas.microsoft.com/office/drawing/2014/main" val="1682289182"/>
                  </a:ext>
                </a:extLst>
              </a:tr>
              <a:tr h="777169">
                <a:tc>
                  <a:txBody>
                    <a:bodyPr/>
                    <a:lstStyle/>
                    <a:p>
                      <a:r>
                        <a:rPr lang="en-US" sz="1400" dirty="0"/>
                        <a:t>Dataverse for Teams</a:t>
                      </a:r>
                      <a:endParaRPr lang="en-US" sz="1400" dirty="0">
                        <a:latin typeface="+mn-lt"/>
                      </a:endParaRPr>
                    </a:p>
                  </a:txBody>
                  <a:tcPr marL="124347" marR="124347" marT="62174" marB="62174"/>
                </a:tc>
                <a:tc>
                  <a:txBody>
                    <a:bodyPr/>
                    <a:lstStyle/>
                    <a:p>
                      <a:r>
                        <a:rPr lang="en-US" sz="1400"/>
                        <a:t>Auto-created</a:t>
                      </a:r>
                      <a:endParaRPr lang="en-US" sz="1400">
                        <a:latin typeface="+mn-lt"/>
                      </a:endParaRPr>
                    </a:p>
                  </a:txBody>
                  <a:tcPr marL="124347" marR="124347" marT="62174" marB="62174"/>
                </a:tc>
                <a:tc>
                  <a:txBody>
                    <a:bodyPr/>
                    <a:lstStyle/>
                    <a:p>
                      <a:r>
                        <a:rPr lang="en-US" sz="1400" dirty="0"/>
                        <a:t>Dataverse for Teams environments are automatically created for a Team in Teams when you create an app in Teams using the Power Apps app for the first time or install a Power Apps app from the app catalog.</a:t>
                      </a:r>
                      <a:endParaRPr lang="en-US" sz="1400" dirty="0">
                        <a:latin typeface="+mn-lt"/>
                      </a:endParaRPr>
                    </a:p>
                  </a:txBody>
                  <a:tcPr marL="124347" marR="124347" marT="62174" marB="62174"/>
                </a:tc>
                <a:extLst>
                  <a:ext uri="{0D108BD9-81ED-4DB2-BD59-A6C34878D82A}">
                    <a16:rowId xmlns:a16="http://schemas.microsoft.com/office/drawing/2014/main" val="3857795658"/>
                  </a:ext>
                </a:extLst>
              </a:tr>
              <a:tr h="777169">
                <a:tc>
                  <a:txBody>
                    <a:bodyPr/>
                    <a:lstStyle/>
                    <a:p>
                      <a:r>
                        <a:rPr lang="en-US" sz="1400" dirty="0"/>
                        <a:t>Support</a:t>
                      </a:r>
                      <a:endParaRPr lang="en-US" sz="1400" dirty="0">
                        <a:latin typeface="+mn-lt"/>
                      </a:endParaRPr>
                    </a:p>
                  </a:txBody>
                  <a:tcPr marL="124347" marR="124347" marT="62174" marB="62174"/>
                </a:tc>
                <a:tc>
                  <a:txBody>
                    <a:bodyPr/>
                    <a:lstStyle/>
                    <a:p>
                      <a:r>
                        <a:rPr lang="en-US" sz="1400"/>
                        <a:t>Microsoft support engineer</a:t>
                      </a:r>
                      <a:endParaRPr lang="en-US" sz="1400">
                        <a:latin typeface="+mn-lt"/>
                      </a:endParaRPr>
                    </a:p>
                  </a:txBody>
                  <a:tcPr marL="124347" marR="124347" marT="62174" marB="62174"/>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rPr>
                        <a:t>It is an environment created in your tenant by Microsoft under your direct instructions, for purposes of preventing, detecting, or repairing problems affecting the operation of your online service.</a:t>
                      </a:r>
                      <a:endParaRPr lang="en-US" sz="1400" b="0" i="0" kern="1200" dirty="0">
                        <a:solidFill>
                          <a:schemeClr val="dk1"/>
                        </a:solidFill>
                        <a:effectLst/>
                        <a:latin typeface="+mn-lt"/>
                        <a:ea typeface="+mn-ea"/>
                        <a:cs typeface="+mn-cs"/>
                      </a:endParaRPr>
                    </a:p>
                  </a:txBody>
                  <a:tcPr marL="124347" marR="124347" marT="62174" marB="62174"/>
                </a:tc>
                <a:extLst>
                  <a:ext uri="{0D108BD9-81ED-4DB2-BD59-A6C34878D82A}">
                    <a16:rowId xmlns:a16="http://schemas.microsoft.com/office/drawing/2014/main" val="129824797"/>
                  </a:ext>
                </a:extLst>
              </a:tr>
            </a:tbl>
          </a:graphicData>
        </a:graphic>
      </p:graphicFrame>
    </p:spTree>
    <p:custDataLst>
      <p:tags r:id="rId1"/>
    </p:custDataLst>
    <p:extLst>
      <p:ext uri="{BB962C8B-B14F-4D97-AF65-F5344CB8AC3E}">
        <p14:creationId xmlns:p14="http://schemas.microsoft.com/office/powerpoint/2010/main" val="7237393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Default environment</a:t>
            </a:r>
          </a:p>
        </p:txBody>
      </p:sp>
      <p:sp>
        <p:nvSpPr>
          <p:cNvPr id="6" name="TextBox 5">
            <a:extLst>
              <a:ext uri="{FF2B5EF4-FFF2-40B4-BE49-F238E27FC236}">
                <a16:creationId xmlns:a16="http://schemas.microsoft.com/office/drawing/2014/main" id="{2F4532CA-2842-462B-A0D6-A5B3B8B11C59}"/>
              </a:ext>
            </a:extLst>
          </p:cNvPr>
          <p:cNvSpPr txBox="1"/>
          <p:nvPr/>
        </p:nvSpPr>
        <p:spPr>
          <a:xfrm>
            <a:off x="504174" y="1079127"/>
            <a:ext cx="7438949" cy="5672280"/>
          </a:xfrm>
          <a:prstGeom prst="rect">
            <a:avLst/>
          </a:prstGeom>
          <a:noFill/>
        </p:spPr>
        <p:txBody>
          <a:bodyPr wrap="square" lIns="182854" tIns="146283" rIns="182854" bIns="146283" rtlCol="0" anchor="t">
            <a:spAutoFit/>
          </a:bodyPr>
          <a:lstStyle/>
          <a:p>
            <a:pPr algn="just" defTabSz="932539">
              <a:lnSpc>
                <a:spcPct val="90000"/>
              </a:lnSpc>
              <a:spcAft>
                <a:spcPts val="600"/>
              </a:spcAft>
            </a:pPr>
            <a:r>
              <a:rPr lang="en-US" b="1" dirty="0">
                <a:latin typeface="Segoe UI"/>
              </a:rPr>
              <a:t>Definition:</a:t>
            </a:r>
          </a:p>
          <a:p>
            <a:pPr defTabSz="932539">
              <a:lnSpc>
                <a:spcPct val="90000"/>
              </a:lnSpc>
              <a:spcAft>
                <a:spcPts val="600"/>
              </a:spcAft>
            </a:pPr>
            <a:r>
              <a:rPr lang="en-US" sz="1600" dirty="0">
                <a:latin typeface="Segoe UI"/>
              </a:rPr>
              <a:t>A single default environment is automatically created for each tenant and is shared by all users in the tenant (who are Environment Makers). Learn more </a:t>
            </a:r>
            <a:r>
              <a:rPr lang="en-US" sz="1600" dirty="0">
                <a:latin typeface="Segoe UI"/>
                <a:hlinkClick r:id="rId4"/>
              </a:rPr>
              <a:t>here.</a:t>
            </a:r>
            <a:endParaRPr lang="en-US" sz="1600" dirty="0">
              <a:latin typeface="Segoe UI"/>
            </a:endParaRPr>
          </a:p>
          <a:p>
            <a:pPr defTabSz="932539">
              <a:lnSpc>
                <a:spcPct val="90000"/>
              </a:lnSpc>
              <a:spcAft>
                <a:spcPts val="600"/>
              </a:spcAft>
            </a:pPr>
            <a:endParaRPr lang="en-US" sz="1600" dirty="0">
              <a:latin typeface="Segoe UI"/>
              <a:cs typeface="Segoe UI"/>
            </a:endParaRPr>
          </a:p>
          <a:p>
            <a:pPr algn="just" defTabSz="932539">
              <a:lnSpc>
                <a:spcPct val="90000"/>
              </a:lnSpc>
              <a:spcAft>
                <a:spcPts val="600"/>
              </a:spcAft>
            </a:pPr>
            <a:r>
              <a:rPr lang="en-US" sz="1600" b="1" dirty="0">
                <a:solidFill>
                  <a:srgbClr val="000000"/>
                </a:solidFill>
                <a:latin typeface="Segoe UI"/>
              </a:rPr>
              <a:t>Key facts:</a:t>
            </a:r>
          </a:p>
          <a:p>
            <a:pPr marL="290830" indent="-290830" defTabSz="932539">
              <a:lnSpc>
                <a:spcPct val="90000"/>
              </a:lnSpc>
              <a:spcAft>
                <a:spcPts val="600"/>
              </a:spcAft>
              <a:buFont typeface="Arial" panose="020B0604020202020204" pitchFamily="34" charset="0"/>
              <a:buChar char="•"/>
            </a:pPr>
            <a:r>
              <a:rPr lang="en-US" sz="1600" dirty="0">
                <a:latin typeface="Segoe UI"/>
              </a:rPr>
              <a:t>Whenever a new user creates their first Power App or Power Automate flow, they're </a:t>
            </a:r>
            <a:r>
              <a:rPr lang="en-US" sz="1600" b="1" dirty="0">
                <a:latin typeface="Segoe UI"/>
              </a:rPr>
              <a:t>automatically added </a:t>
            </a:r>
            <a:r>
              <a:rPr lang="en-US" sz="1600" dirty="0">
                <a:latin typeface="Segoe UI"/>
              </a:rPr>
              <a:t>to the </a:t>
            </a:r>
            <a:r>
              <a:rPr lang="en-US" sz="1600" b="1" dirty="0">
                <a:latin typeface="Segoe UI"/>
              </a:rPr>
              <a:t>Environment Maker role</a:t>
            </a:r>
            <a:r>
              <a:rPr lang="en-US" sz="1600" dirty="0">
                <a:latin typeface="Segoe UI"/>
              </a:rPr>
              <a:t>. </a:t>
            </a:r>
            <a:endParaRPr lang="en-US" sz="1600" dirty="0">
              <a:latin typeface="Segoe UI"/>
              <a:cs typeface="Segoe UI"/>
            </a:endParaRPr>
          </a:p>
          <a:p>
            <a:pPr marL="290830" indent="-290830" defTabSz="932539">
              <a:lnSpc>
                <a:spcPct val="90000"/>
              </a:lnSpc>
              <a:spcAft>
                <a:spcPts val="600"/>
              </a:spcAft>
              <a:buFont typeface="Arial" panose="020B0604020202020204" pitchFamily="34" charset="0"/>
              <a:buChar char="•"/>
            </a:pPr>
            <a:r>
              <a:rPr lang="en-US" sz="1600" dirty="0">
                <a:latin typeface="Segoe UI"/>
              </a:rPr>
              <a:t>Default </a:t>
            </a:r>
            <a:r>
              <a:rPr lang="en-US" sz="1600" b="1" dirty="0">
                <a:latin typeface="Segoe UI"/>
              </a:rPr>
              <a:t>is not for development of critical apps</a:t>
            </a:r>
            <a:r>
              <a:rPr lang="en-US" sz="1600" dirty="0">
                <a:latin typeface="Segoe UI"/>
              </a:rPr>
              <a:t>.</a:t>
            </a:r>
            <a:endParaRPr lang="en-US" sz="1600" dirty="0">
              <a:latin typeface="Segoe UI"/>
              <a:cs typeface="Segoe UI"/>
            </a:endParaRPr>
          </a:p>
          <a:p>
            <a:pPr marL="290830" indent="-290830" defTabSz="932539">
              <a:lnSpc>
                <a:spcPct val="90000"/>
              </a:lnSpc>
              <a:spcAft>
                <a:spcPts val="600"/>
              </a:spcAft>
              <a:buFont typeface="Arial" panose="020B0604020202020204" pitchFamily="34" charset="0"/>
              <a:buChar char="•"/>
            </a:pPr>
            <a:r>
              <a:rPr lang="en-US" sz="1600" dirty="0">
                <a:latin typeface="Segoe UI"/>
              </a:rPr>
              <a:t>Can't be disabled or deleted</a:t>
            </a:r>
            <a:endParaRPr lang="en-US" sz="1600" dirty="0">
              <a:latin typeface="Segoe UI"/>
              <a:cs typeface="Segoe UI"/>
            </a:endParaRPr>
          </a:p>
          <a:p>
            <a:pPr marL="290830" indent="-290830" defTabSz="932539">
              <a:lnSpc>
                <a:spcPct val="90000"/>
              </a:lnSpc>
              <a:spcAft>
                <a:spcPts val="600"/>
              </a:spcAft>
              <a:buFont typeface="Arial" panose="020B0604020202020204" pitchFamily="34" charset="0"/>
              <a:buChar char="•"/>
            </a:pPr>
            <a:r>
              <a:rPr lang="en-US" sz="1600" dirty="0">
                <a:latin typeface="Segoe UI"/>
              </a:rPr>
              <a:t>You can't back up manually. System backups are done continuously.</a:t>
            </a:r>
            <a:endParaRPr lang="en-US" sz="1600" dirty="0">
              <a:latin typeface="Segoe UI"/>
              <a:cs typeface="Segoe UI"/>
            </a:endParaRPr>
          </a:p>
          <a:p>
            <a:pPr marL="290830" indent="-290830" defTabSz="932539">
              <a:lnSpc>
                <a:spcPct val="90000"/>
              </a:lnSpc>
              <a:spcAft>
                <a:spcPts val="600"/>
              </a:spcAft>
              <a:buFont typeface="Arial" panose="020B0604020202020204" pitchFamily="34" charset="0"/>
              <a:buChar char="•"/>
            </a:pPr>
            <a:r>
              <a:rPr lang="en-US" sz="1600" dirty="0">
                <a:latin typeface="Segoe UI"/>
              </a:rPr>
              <a:t>Limited to 1TB of storage capacity</a:t>
            </a:r>
            <a:endParaRPr lang="en-US" sz="1600" dirty="0">
              <a:latin typeface="Segoe UI"/>
              <a:cs typeface="Segoe UI"/>
            </a:endParaRPr>
          </a:p>
          <a:p>
            <a:pPr defTabSz="932539">
              <a:lnSpc>
                <a:spcPct val="90000"/>
              </a:lnSpc>
              <a:spcAft>
                <a:spcPts val="600"/>
              </a:spcAft>
            </a:pPr>
            <a:endParaRPr lang="en-US" sz="1000" dirty="0">
              <a:latin typeface="Segoe UI"/>
            </a:endParaRPr>
          </a:p>
          <a:p>
            <a:pPr algn="just" defTabSz="932573">
              <a:lnSpc>
                <a:spcPct val="90000"/>
              </a:lnSpc>
              <a:spcAft>
                <a:spcPts val="612"/>
              </a:spcAft>
            </a:pPr>
            <a:r>
              <a:rPr lang="en-US" sz="1600" b="1" dirty="0">
                <a:solidFill>
                  <a:srgbClr val="000000"/>
                </a:solidFill>
                <a:latin typeface="Segoe UI"/>
              </a:rPr>
              <a:t>Security tips:</a:t>
            </a:r>
          </a:p>
          <a:p>
            <a:pPr marL="290830" indent="-290830" defTabSz="932539">
              <a:lnSpc>
                <a:spcPct val="90000"/>
              </a:lnSpc>
              <a:spcAft>
                <a:spcPts val="600"/>
              </a:spcAft>
              <a:buFont typeface="Arial" panose="020B0604020202020204" pitchFamily="34" charset="0"/>
              <a:buChar char="•"/>
            </a:pPr>
            <a:r>
              <a:rPr lang="en-US" sz="1600" dirty="0">
                <a:latin typeface="Segoe UI"/>
              </a:rPr>
              <a:t>Rename the environment to make the purpose of that environment self-explanatory like “</a:t>
            </a:r>
            <a:r>
              <a:rPr lang="en-US" sz="1600" b="1" dirty="0">
                <a:latin typeface="Segoe UI"/>
              </a:rPr>
              <a:t>Personal Productivity</a:t>
            </a:r>
            <a:r>
              <a:rPr lang="en-US" sz="1600" dirty="0">
                <a:latin typeface="Segoe UI"/>
              </a:rPr>
              <a:t>”</a:t>
            </a:r>
            <a:endParaRPr lang="en-US" sz="1600" dirty="0">
              <a:latin typeface="Segoe UI"/>
              <a:cs typeface="Segoe UI"/>
            </a:endParaRPr>
          </a:p>
          <a:p>
            <a:pPr marL="290830" indent="-290830" defTabSz="932539">
              <a:lnSpc>
                <a:spcPct val="90000"/>
              </a:lnSpc>
              <a:spcAft>
                <a:spcPts val="600"/>
              </a:spcAft>
              <a:buFont typeface="Arial" panose="020B0604020202020204" pitchFamily="34" charset="0"/>
              <a:buChar char="•"/>
            </a:pPr>
            <a:r>
              <a:rPr lang="en-US" sz="1600" dirty="0">
                <a:latin typeface="Segoe UI"/>
              </a:rPr>
              <a:t>Configure a </a:t>
            </a:r>
            <a:r>
              <a:rPr lang="en-US" sz="1600" b="1" dirty="0">
                <a:latin typeface="Segoe UI"/>
              </a:rPr>
              <a:t>strict Data Loss Prevention (DLP) </a:t>
            </a:r>
            <a:r>
              <a:rPr lang="en-US" sz="1600" dirty="0">
                <a:latin typeface="Segoe UI"/>
              </a:rPr>
              <a:t>policy to control the connectors that can be used by apps and flows in the default environment.</a:t>
            </a:r>
          </a:p>
          <a:p>
            <a:pPr marL="290830" indent="-290830" defTabSz="932539">
              <a:lnSpc>
                <a:spcPct val="90000"/>
              </a:lnSpc>
              <a:spcAft>
                <a:spcPts val="600"/>
              </a:spcAft>
              <a:buFont typeface="Arial" panose="020B0604020202020204" pitchFamily="34" charset="0"/>
              <a:buChar char="•"/>
            </a:pPr>
            <a:r>
              <a:rPr lang="en-US" sz="1600" dirty="0">
                <a:latin typeface="Segoe UI"/>
                <a:cs typeface="Segoe UI"/>
              </a:rPr>
              <a:t>More info - </a:t>
            </a:r>
            <a:r>
              <a:rPr lang="en-US" sz="1600" dirty="0">
                <a:hlinkClick r:id="rId5"/>
              </a:rPr>
              <a:t>Manage the default environment - Power Platform | Microsoft Learn</a:t>
            </a:r>
            <a:endParaRPr lang="en-US" sz="1600" dirty="0">
              <a:latin typeface="Segoe UI"/>
              <a:cs typeface="Segoe UI"/>
            </a:endParaRPr>
          </a:p>
        </p:txBody>
      </p:sp>
      <p:pic>
        <p:nvPicPr>
          <p:cNvPr id="12" name="Picture 11">
            <a:extLst>
              <a:ext uri="{FF2B5EF4-FFF2-40B4-BE49-F238E27FC236}">
                <a16:creationId xmlns:a16="http://schemas.microsoft.com/office/drawing/2014/main" id="{2644777A-2EFA-47C1-8FA7-0AD87B6B8B2C}"/>
              </a:ext>
            </a:extLst>
          </p:cNvPr>
          <p:cNvPicPr>
            <a:picLocks noChangeAspect="1"/>
          </p:cNvPicPr>
          <p:nvPr/>
        </p:nvPicPr>
        <p:blipFill>
          <a:blip r:embed="rId6"/>
          <a:stretch>
            <a:fillRect/>
          </a:stretch>
        </p:blipFill>
        <p:spPr>
          <a:xfrm>
            <a:off x="8036509" y="1550626"/>
            <a:ext cx="4155491" cy="2802904"/>
          </a:xfrm>
          <a:prstGeom prst="rect">
            <a:avLst/>
          </a:prstGeom>
        </p:spPr>
      </p:pic>
      <p:sp>
        <p:nvSpPr>
          <p:cNvPr id="3" name="Footer Placeholder 2">
            <a:extLst>
              <a:ext uri="{FF2B5EF4-FFF2-40B4-BE49-F238E27FC236}">
                <a16:creationId xmlns:a16="http://schemas.microsoft.com/office/drawing/2014/main" id="{FDDF3521-8F45-FEEF-3466-24B2DF23A66C}"/>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128520314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fade">
                                      <p:cBhvr>
                                        <p:cTn id="35" dur="500"/>
                                        <p:tgtEl>
                                          <p:spTgt spid="6">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animEffect transition="in" filter="fade">
                                      <p:cBhvr>
                                        <p:cTn id="41" dur="500"/>
                                        <p:tgtEl>
                                          <p:spTgt spid="6">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13" end="13"/>
                                            </p:txEl>
                                          </p:spTgt>
                                        </p:tgtEl>
                                        <p:attrNameLst>
                                          <p:attrName>style.visibility</p:attrName>
                                        </p:attrNameLst>
                                      </p:cBhvr>
                                      <p:to>
                                        <p:strVal val="visible"/>
                                      </p:to>
                                    </p:set>
                                    <p:animEffect transition="in" filter="fade">
                                      <p:cBhvr>
                                        <p:cTn id="44" dur="500"/>
                                        <p:tgtEl>
                                          <p:spTgt spid="6">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43A5E"/>
                </a:solidFill>
              </a:rPr>
              <a:t>Sandbox environment</a:t>
            </a:r>
          </a:p>
        </p:txBody>
      </p:sp>
      <p:sp>
        <p:nvSpPr>
          <p:cNvPr id="8" name="TextBox 7">
            <a:extLst>
              <a:ext uri="{FF2B5EF4-FFF2-40B4-BE49-F238E27FC236}">
                <a16:creationId xmlns:a16="http://schemas.microsoft.com/office/drawing/2014/main" id="{F8512D26-B5AC-4ACE-ABEC-6825F54153AA}"/>
              </a:ext>
            </a:extLst>
          </p:cNvPr>
          <p:cNvSpPr txBox="1"/>
          <p:nvPr/>
        </p:nvSpPr>
        <p:spPr>
          <a:xfrm>
            <a:off x="461042" y="1329293"/>
            <a:ext cx="6396957" cy="5219848"/>
          </a:xfrm>
          <a:prstGeom prst="rect">
            <a:avLst/>
          </a:prstGeom>
          <a:noFill/>
        </p:spPr>
        <p:txBody>
          <a:bodyPr wrap="square" lIns="182854" tIns="146283" rIns="182854" bIns="146283" rtlCol="0" anchor="t">
            <a:spAutoFit/>
          </a:bodyPr>
          <a:lstStyle/>
          <a:p>
            <a:pPr algn="just" defTabSz="932539">
              <a:lnSpc>
                <a:spcPct val="90000"/>
              </a:lnSpc>
              <a:spcAft>
                <a:spcPts val="600"/>
              </a:spcAft>
            </a:pPr>
            <a:r>
              <a:rPr lang="en-US" b="1" dirty="0">
                <a:latin typeface="Segoe UI"/>
              </a:rPr>
              <a:t>Definition:</a:t>
            </a:r>
          </a:p>
          <a:p>
            <a:pPr marL="285750" indent="-285750" defTabSz="932539">
              <a:lnSpc>
                <a:spcPct val="90000"/>
              </a:lnSpc>
              <a:spcAft>
                <a:spcPts val="600"/>
              </a:spcAft>
              <a:buFont typeface="Arial"/>
              <a:buChar char="•"/>
            </a:pPr>
            <a:r>
              <a:rPr lang="en-FI" sz="1600" dirty="0">
                <a:solidFill>
                  <a:srgbClr val="000000"/>
                </a:solidFill>
                <a:latin typeface="Segoe UI"/>
              </a:rPr>
              <a:t>N</a:t>
            </a:r>
            <a:r>
              <a:rPr lang="en-US" sz="1600" dirty="0">
                <a:solidFill>
                  <a:srgbClr val="000000"/>
                </a:solidFill>
                <a:latin typeface="Segoe UI"/>
              </a:rPr>
              <a:t>on-production environments.</a:t>
            </a:r>
            <a:endParaRPr lang="en-US" sz="1600" dirty="0">
              <a:solidFill>
                <a:srgbClr val="000000"/>
              </a:solidFill>
              <a:latin typeface="Segoe UI"/>
              <a:cs typeface="Segoe UI"/>
            </a:endParaRPr>
          </a:p>
          <a:p>
            <a:pPr marL="285750" indent="-285750" defTabSz="932539">
              <a:lnSpc>
                <a:spcPct val="90000"/>
              </a:lnSpc>
              <a:spcAft>
                <a:spcPts val="600"/>
              </a:spcAft>
              <a:buFont typeface="Arial"/>
              <a:buChar char="•"/>
            </a:pPr>
            <a:r>
              <a:rPr lang="en-US" sz="1600" dirty="0">
                <a:solidFill>
                  <a:srgbClr val="000000"/>
                </a:solidFill>
                <a:latin typeface="Segoe UI"/>
              </a:rPr>
              <a:t>Isolated from production, a sandbox environment is the place to safely develop and test application changes with low risk. Learn more </a:t>
            </a:r>
            <a:r>
              <a:rPr lang="en-US" sz="1600" dirty="0">
                <a:solidFill>
                  <a:srgbClr val="000000"/>
                </a:solidFill>
                <a:latin typeface="Segoe UI"/>
                <a:hlinkClick r:id="rId4"/>
              </a:rPr>
              <a:t>here</a:t>
            </a:r>
            <a:r>
              <a:rPr lang="en-US" sz="1600" dirty="0">
                <a:solidFill>
                  <a:srgbClr val="000000"/>
                </a:solidFill>
                <a:latin typeface="Segoe UI"/>
              </a:rPr>
              <a:t>.</a:t>
            </a:r>
            <a:endParaRPr lang="en-US" dirty="0">
              <a:cs typeface="Segoe UI"/>
            </a:endParaRPr>
          </a:p>
          <a:p>
            <a:pPr algn="just" defTabSz="932539">
              <a:lnSpc>
                <a:spcPct val="90000"/>
              </a:lnSpc>
              <a:spcAft>
                <a:spcPts val="600"/>
              </a:spcAft>
            </a:pPr>
            <a:endParaRPr lang="en-US" sz="1600" i="1" dirty="0">
              <a:solidFill>
                <a:srgbClr val="000000"/>
              </a:solidFill>
              <a:latin typeface="Segoe UI"/>
            </a:endParaRPr>
          </a:p>
          <a:p>
            <a:pPr algn="just" defTabSz="932539">
              <a:lnSpc>
                <a:spcPct val="90000"/>
              </a:lnSpc>
              <a:spcAft>
                <a:spcPts val="600"/>
              </a:spcAft>
            </a:pPr>
            <a:r>
              <a:rPr lang="en-US" b="1" dirty="0">
                <a:solidFill>
                  <a:srgbClr val="000000"/>
                </a:solidFill>
                <a:latin typeface="Segoe UI"/>
              </a:rPr>
              <a:t>Key facts:</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Can be converted to Production environment</a:t>
            </a:r>
          </a:p>
          <a:p>
            <a:pPr marL="290830" indent="-290830" defTabSz="932539">
              <a:lnSpc>
                <a:spcPct val="90000"/>
              </a:lnSpc>
              <a:spcAft>
                <a:spcPts val="600"/>
              </a:spcAft>
              <a:buFont typeface="Arial" panose="020B0604020202020204" pitchFamily="34" charset="0"/>
              <a:buChar char="•"/>
            </a:pP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Possible to create own backups along system backups and restore backups 7 days back in time (28 days if any Dynamics 365 app is deployed to environment)</a:t>
            </a:r>
          </a:p>
          <a:p>
            <a:pPr marL="290830" indent="-290830" defTabSz="932539">
              <a:lnSpc>
                <a:spcPct val="90000"/>
              </a:lnSpc>
              <a:spcAft>
                <a:spcPts val="600"/>
              </a:spcAft>
              <a:buFont typeface="Arial" panose="020B0604020202020204" pitchFamily="34" charset="0"/>
              <a:buChar char="•"/>
            </a:pPr>
            <a:r>
              <a:rPr lang="en-US" sz="1600"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Copy</a:t>
            </a:r>
            <a:r>
              <a:rPr lang="en-US" sz="1600" dirty="0">
                <a:solidFill>
                  <a:srgbClr val="171717"/>
                </a:solidFill>
                <a:latin typeface="Segoe UI" panose="020B0502040204020203" pitchFamily="34" charset="0"/>
                <a:ea typeface="Calibri" panose="020F0502020204030204" pitchFamily="34" charset="0"/>
                <a:cs typeface="Times New Roman" panose="02020603050405020304" pitchFamily="18" charset="0"/>
              </a:rPr>
              <a:t> Dynamics 365 customer engagement apps (Sales, Customer Service, Field Service, Marketing, and Project Service Automation), and all data between environments</a:t>
            </a:r>
          </a:p>
          <a:p>
            <a:pPr marL="290830" indent="-290830" defTabSz="932539">
              <a:lnSpc>
                <a:spcPct val="90000"/>
              </a:lnSpc>
              <a:spcAft>
                <a:spcPts val="600"/>
              </a:spcAft>
              <a:buFont typeface="Arial" panose="020B0604020202020204" pitchFamily="34" charset="0"/>
              <a:buChar char="•"/>
            </a:pPr>
            <a:r>
              <a:rPr lang="en-US" sz="1600" b="1" dirty="0">
                <a:solidFill>
                  <a:srgbClr val="171717"/>
                </a:solidFill>
                <a:latin typeface="Segoe UI"/>
                <a:ea typeface="Calibri" panose="020F0502020204030204" pitchFamily="34" charset="0"/>
                <a:cs typeface="Times New Roman"/>
              </a:rPr>
              <a:t>Reset</a:t>
            </a:r>
            <a:r>
              <a:rPr lang="en-US" sz="1600" dirty="0">
                <a:solidFill>
                  <a:srgbClr val="171717"/>
                </a:solidFill>
                <a:latin typeface="Segoe UI"/>
                <a:ea typeface="Calibri" panose="020F0502020204030204" pitchFamily="34" charset="0"/>
                <a:cs typeface="Times New Roman"/>
              </a:rPr>
              <a:t> to delete and reprovision it</a:t>
            </a:r>
          </a:p>
          <a:p>
            <a:pPr marL="757555" lvl="1" indent="-290830" defTabSz="932539">
              <a:lnSpc>
                <a:spcPct val="90000"/>
              </a:lnSpc>
              <a:spcAft>
                <a:spcPts val="600"/>
              </a:spcAft>
              <a:buFont typeface="Arial" panose="020B0604020202020204" pitchFamily="34" charset="0"/>
              <a:buChar char="•"/>
            </a:pPr>
            <a:r>
              <a:rPr lang="en-US" sz="1400" dirty="0">
                <a:solidFill>
                  <a:srgbClr val="171717"/>
                </a:solidFill>
                <a:latin typeface="Segoe UI"/>
                <a:ea typeface="Calibri" panose="020F0502020204030204" pitchFamily="34" charset="0"/>
                <a:cs typeface="Times New Roman"/>
              </a:rPr>
              <a:t>If environment has AAD Security Group defined, then you need to set a new group during the reset. </a:t>
            </a:r>
            <a:endParaRPr lang="en-US" sz="1400"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757555" lvl="1" indent="-290830" defTabSz="932539">
              <a:lnSpc>
                <a:spcPct val="90000"/>
              </a:lnSpc>
              <a:spcAft>
                <a:spcPts val="600"/>
              </a:spcAft>
              <a:buFont typeface="Arial" panose="020B0604020202020204" pitchFamily="34" charset="0"/>
              <a:buChar char="•"/>
            </a:pPr>
            <a:r>
              <a:rPr lang="en-US" sz="1400" dirty="0">
                <a:solidFill>
                  <a:srgbClr val="171717"/>
                </a:solidFill>
                <a:latin typeface="Segoe UI"/>
                <a:ea typeface="Calibri" panose="020F0502020204030204" pitchFamily="34" charset="0"/>
                <a:cs typeface="Times New Roman"/>
              </a:rPr>
              <a:t>Consider a reset when you want to: </a:t>
            </a:r>
            <a:r>
              <a:rPr lang="en-US" sz="1400" u="sng" dirty="0">
                <a:solidFill>
                  <a:srgbClr val="171717"/>
                </a:solidFill>
                <a:latin typeface="Segoe UI"/>
                <a:ea typeface="Calibri" panose="020F0502020204030204" pitchFamily="34" charset="0"/>
                <a:cs typeface="Times New Roman"/>
              </a:rPr>
              <a:t>Create a new project</a:t>
            </a:r>
            <a:r>
              <a:rPr lang="en-US" sz="1400" dirty="0">
                <a:solidFill>
                  <a:srgbClr val="171717"/>
                </a:solidFill>
                <a:latin typeface="Segoe UI"/>
                <a:ea typeface="Calibri" panose="020F0502020204030204" pitchFamily="34" charset="0"/>
                <a:cs typeface="Times New Roman"/>
              </a:rPr>
              <a:t>, </a:t>
            </a:r>
            <a:r>
              <a:rPr lang="en-US" sz="1400" u="sng" dirty="0">
                <a:solidFill>
                  <a:srgbClr val="171717"/>
                </a:solidFill>
                <a:latin typeface="Segoe UI"/>
                <a:ea typeface="Calibri" panose="020F0502020204030204" pitchFamily="34" charset="0"/>
                <a:cs typeface="Times New Roman"/>
              </a:rPr>
              <a:t>free up storage </a:t>
            </a:r>
            <a:r>
              <a:rPr lang="en-US" sz="1400" dirty="0">
                <a:solidFill>
                  <a:srgbClr val="171717"/>
                </a:solidFill>
                <a:latin typeface="Segoe UI"/>
                <a:ea typeface="Calibri" panose="020F0502020204030204" pitchFamily="34" charset="0"/>
                <a:cs typeface="Times New Roman"/>
              </a:rPr>
              <a:t>or </a:t>
            </a:r>
            <a:r>
              <a:rPr lang="en-US" sz="1400" u="sng" dirty="0">
                <a:solidFill>
                  <a:srgbClr val="171717"/>
                </a:solidFill>
                <a:latin typeface="Segoe UI"/>
                <a:ea typeface="Calibri" panose="020F0502020204030204" pitchFamily="34" charset="0"/>
                <a:cs typeface="Times New Roman"/>
              </a:rPr>
              <a:t>remove personal data.</a:t>
            </a:r>
          </a:p>
        </p:txBody>
      </p:sp>
      <p:pic>
        <p:nvPicPr>
          <p:cNvPr id="14" name="Picture 13">
            <a:extLst>
              <a:ext uri="{FF2B5EF4-FFF2-40B4-BE49-F238E27FC236}">
                <a16:creationId xmlns:a16="http://schemas.microsoft.com/office/drawing/2014/main" id="{B64FB9EA-DF48-4D65-89CE-4F8F06B3CD49}"/>
              </a:ext>
            </a:extLst>
          </p:cNvPr>
          <p:cNvPicPr>
            <a:picLocks noChangeAspect="1"/>
          </p:cNvPicPr>
          <p:nvPr/>
        </p:nvPicPr>
        <p:blipFill>
          <a:blip r:embed="rId5"/>
          <a:stretch>
            <a:fillRect/>
          </a:stretch>
        </p:blipFill>
        <p:spPr>
          <a:xfrm>
            <a:off x="7767905" y="4017270"/>
            <a:ext cx="1949163" cy="2520690"/>
          </a:xfrm>
          <a:prstGeom prst="rect">
            <a:avLst/>
          </a:prstGeom>
        </p:spPr>
      </p:pic>
      <p:pic>
        <p:nvPicPr>
          <p:cNvPr id="16" name="Picture 15">
            <a:extLst>
              <a:ext uri="{FF2B5EF4-FFF2-40B4-BE49-F238E27FC236}">
                <a16:creationId xmlns:a16="http://schemas.microsoft.com/office/drawing/2014/main" id="{E4428178-6C46-45BC-846F-62271FEEFA91}"/>
              </a:ext>
            </a:extLst>
          </p:cNvPr>
          <p:cNvPicPr>
            <a:picLocks noChangeAspect="1"/>
          </p:cNvPicPr>
          <p:nvPr/>
        </p:nvPicPr>
        <p:blipFill>
          <a:blip r:embed="rId6"/>
          <a:stretch>
            <a:fillRect/>
          </a:stretch>
        </p:blipFill>
        <p:spPr>
          <a:xfrm>
            <a:off x="7050021" y="1367601"/>
            <a:ext cx="5110716" cy="1941846"/>
          </a:xfrm>
          <a:prstGeom prst="rect">
            <a:avLst/>
          </a:prstGeom>
        </p:spPr>
      </p:pic>
      <p:pic>
        <p:nvPicPr>
          <p:cNvPr id="20" name="Picture 19">
            <a:extLst>
              <a:ext uri="{FF2B5EF4-FFF2-40B4-BE49-F238E27FC236}">
                <a16:creationId xmlns:a16="http://schemas.microsoft.com/office/drawing/2014/main" id="{1A559A70-B217-4A05-AD23-CD11996C19F5}"/>
              </a:ext>
            </a:extLst>
          </p:cNvPr>
          <p:cNvPicPr>
            <a:picLocks noChangeAspect="1"/>
          </p:cNvPicPr>
          <p:nvPr/>
        </p:nvPicPr>
        <p:blipFill>
          <a:blip r:embed="rId7"/>
          <a:stretch>
            <a:fillRect/>
          </a:stretch>
        </p:blipFill>
        <p:spPr>
          <a:xfrm>
            <a:off x="10239112" y="1913859"/>
            <a:ext cx="1782871" cy="4624101"/>
          </a:xfrm>
          <a:prstGeom prst="rect">
            <a:avLst/>
          </a:prstGeom>
        </p:spPr>
      </p:pic>
      <p:sp>
        <p:nvSpPr>
          <p:cNvPr id="3" name="Footer Placeholder 2">
            <a:extLst>
              <a:ext uri="{FF2B5EF4-FFF2-40B4-BE49-F238E27FC236}">
                <a16:creationId xmlns:a16="http://schemas.microsoft.com/office/drawing/2014/main" id="{19C7162A-12E7-C419-D7C5-0FCDD5FDCB45}"/>
              </a:ext>
            </a:extLst>
          </p:cNvPr>
          <p:cNvSpPr txBox="1">
            <a:spLocks/>
          </p:cNvSpPr>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000000"/>
                </a:solidFill>
                <a:latin typeface="Segoe UI"/>
              </a:rPr>
              <a:t>Microsoft Confidential</a:t>
            </a:r>
            <a:endParaRPr lang="en-US" dirty="0">
              <a:solidFill>
                <a:srgbClr val="000000"/>
              </a:solidFill>
              <a:latin typeface="Segoe UI"/>
            </a:endParaRPr>
          </a:p>
        </p:txBody>
      </p:sp>
    </p:spTree>
    <p:custDataLst>
      <p:tags r:id="rId1"/>
    </p:custDataLst>
    <p:extLst>
      <p:ext uri="{BB962C8B-B14F-4D97-AF65-F5344CB8AC3E}">
        <p14:creationId xmlns:p14="http://schemas.microsoft.com/office/powerpoint/2010/main" val="4385939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fade">
                                      <p:cBhvr>
                                        <p:cTn id="33" dur="500"/>
                                        <p:tgtEl>
                                          <p:spTgt spid="8">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7" end="7"/>
                                            </p:txEl>
                                          </p:spTgt>
                                        </p:tgtEl>
                                        <p:attrNameLst>
                                          <p:attrName>style.visibility</p:attrName>
                                        </p:attrNameLst>
                                      </p:cBhvr>
                                      <p:to>
                                        <p:strVal val="visible"/>
                                      </p:to>
                                    </p:set>
                                    <p:animEffect transition="in" filter="fade">
                                      <p:cBhvr>
                                        <p:cTn id="38" dur="500"/>
                                        <p:tgtEl>
                                          <p:spTgt spid="8">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animEffect transition="in" filter="fade">
                                      <p:cBhvr>
                                        <p:cTn id="48" dur="500"/>
                                        <p:tgtEl>
                                          <p:spTgt spid="8">
                                            <p:txEl>
                                              <p:pRg st="8" end="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8">
                                            <p:txEl>
                                              <p:pRg st="9" end="9"/>
                                            </p:txEl>
                                          </p:spTgt>
                                        </p:tgtEl>
                                        <p:attrNameLst>
                                          <p:attrName>style.visibility</p:attrName>
                                        </p:attrNameLst>
                                      </p:cBhvr>
                                      <p:to>
                                        <p:strVal val="visible"/>
                                      </p:to>
                                    </p:set>
                                    <p:animEffect transition="in" filter="fade">
                                      <p:cBhvr>
                                        <p:cTn id="51" dur="500"/>
                                        <p:tgtEl>
                                          <p:spTgt spid="8">
                                            <p:txEl>
                                              <p:pRg st="9" end="9"/>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8">
                                            <p:txEl>
                                              <p:pRg st="10" end="10"/>
                                            </p:txEl>
                                          </p:spTgt>
                                        </p:tgtEl>
                                        <p:attrNameLst>
                                          <p:attrName>style.visibility</p:attrName>
                                        </p:attrNameLst>
                                      </p:cBhvr>
                                      <p:to>
                                        <p:strVal val="visible"/>
                                      </p:to>
                                    </p:set>
                                    <p:animEffect transition="in" filter="fade">
                                      <p:cBhvr>
                                        <p:cTn id="54" dur="500"/>
                                        <p:tgtEl>
                                          <p:spTgt spid="8">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GUID" val="3d691062-d990-47a0-a1fe-65771148233d"/>
  <p:tag name="MIO_EKGUID" val="7153c7f6-722c-4817-8b94-b82c1da0e9ca"/>
  <p:tag name="MIO_UPDATE" val="True"/>
  <p:tag name="MIO_DBID" val="12B0C59E-2253-4124-A5E9-470ADF4CB168"/>
  <p:tag name="MIO_LASTDOWNLOADED" val="30.09.2019 15:18:05"/>
  <p:tag name="MIO_OBJECTNAME" val="EDU19_HigherEdComputerLab_007"/>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6.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3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8.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3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5.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6.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47.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48.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4c4bc136-720f-4af5-9006-9c132866454d"/>
  <p:tag name="MIO_UPDATE" val="True"/>
  <p:tag name="MIO_VERSION" val="30.03.2020 15:44:06"/>
  <p:tag name="MIO_DBID" val="12b0c59e-2253-4124-a5e9-470adf4cb168"/>
  <p:tag name="MIO_LASTDOWNLOADED" val="30.03.2020 15:44:52"/>
  <p:tag name="MIO_OBJECTNAME" val="Headline (5)"/>
  <p:tag name="MIO_LASTEDITORNAME" val="Devid Treuling"/>
</p:tagLst>
</file>

<file path=ppt/tags/tag49.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xml><?xml version="1.0" encoding="utf-8"?>
<p:tagLst xmlns:a="http://schemas.openxmlformats.org/drawingml/2006/main" xmlns:r="http://schemas.openxmlformats.org/officeDocument/2006/relationships" xmlns:p="http://schemas.openxmlformats.org/presentationml/2006/main">
  <p:tag name="MIO_GUID" val="77499e9a-31aa-40e0-aa71-ba32caef6098"/>
  <p:tag name="MIO_EKGUID" val="dadf7f33-1b3b-444f-82e3-91528bb138ab"/>
  <p:tag name="MIO_UPDATE" val="True"/>
  <p:tag name="MIO_VERSION" val="30.03.2020 15:44:05"/>
  <p:tag name="MIO_DBID" val="12b0c59e-2253-4124-a5e9-470adf4cb168"/>
  <p:tag name="MIO_LASTDOWNLOADED" val="30.03.2020 15:44:51"/>
  <p:tag name="MIO_OBJECTNAME" val="Title"/>
  <p:tag name="MIO_LASTEDITORNAME" val="Devid Treuling"/>
</p:tagLst>
</file>

<file path=ppt/tags/tag50.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4c4bc136-720f-4af5-9006-9c132866454d"/>
  <p:tag name="MIO_UPDATE" val="True"/>
  <p:tag name="MIO_VERSION" val="30.03.2020 15:44:06"/>
  <p:tag name="MIO_DBID" val="12b0c59e-2253-4124-a5e9-470adf4cb168"/>
  <p:tag name="MIO_LASTDOWNLOADED" val="30.03.2020 15:44:52"/>
  <p:tag name="MIO_OBJECTNAME" val="Headline (5)"/>
  <p:tag name="MIO_LASTEDITORNAME" val="Devid Treuling"/>
</p:tagLst>
</file>

<file path=ppt/tags/tag5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5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5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54.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55.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4c4bc136-720f-4af5-9006-9c132866454d"/>
  <p:tag name="MIO_UPDATE" val="True"/>
  <p:tag name="MIO_VERSION" val="30.03.2020 15:44:06"/>
  <p:tag name="MIO_DBID" val="12b0c59e-2253-4124-a5e9-470adf4cb168"/>
  <p:tag name="MIO_LASTDOWNLOADED" val="30.03.2020 15:44:52"/>
  <p:tag name="MIO_OBJECTNAME" val="Headline (5)"/>
  <p:tag name="MIO_LASTEDITORNAME" val="Devid Treuling"/>
</p:tagLst>
</file>

<file path=ppt/tags/tag5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57.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ags/tag58.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b0bc2a4e-b359-41fd-8d02-f26205a8e61a"/>
  <p:tag name="MIO_UPDATE" val="True"/>
  <p:tag name="MIO_VERSION" val="30.03.2020 15:44:05"/>
  <p:tag name="MIO_DBID" val="12b0c59e-2253-4124-a5e9-470adf4cb168"/>
  <p:tag name="MIO_LASTDOWNLOADED" val="30.03.2020 15:44:52"/>
  <p:tag name="MIO_OBJECTNAME" val="Questions?"/>
  <p:tag name="MIO_LASTEDITORNAME" val="Devid Treuling"/>
</p:tagLst>
</file>

<file path=ppt/tags/tag59.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49620678-51bf-43f9-9090-c87048a425b9"/>
  <p:tag name="MIO_UPDATE" val="True"/>
  <p:tag name="MIO_VERSION" val="30.03.2020 15:44:06"/>
  <p:tag name="MIO_DBID" val="12b0c59e-2253-4124-a5e9-470adf4cb168"/>
  <p:tag name="MIO_LASTDOWNLOADED" val="30.03.2020 15:44:52"/>
  <p:tag name="MIO_OBJECTNAME" val="Lab Name"/>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60.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49620678-51bf-43f9-9090-c87048a425b9"/>
  <p:tag name="MIO_UPDATE" val="True"/>
  <p:tag name="MIO_VERSION" val="30.03.2020 15:44:06"/>
  <p:tag name="MIO_DBID" val="12b0c59e-2253-4124-a5e9-470adf4cb168"/>
  <p:tag name="MIO_LASTDOWNLOADED" val="30.03.2020 15:44:52"/>
  <p:tag name="MIO_OBJECTNAME" val="Lab Name"/>
  <p:tag name="MIO_LASTEDITORNAME" val="Devid Treuling"/>
</p:tagLst>
</file>

<file path=ppt/tags/tag61.xml><?xml version="1.0" encoding="utf-8"?>
<p:tagLst xmlns:a="http://schemas.openxmlformats.org/drawingml/2006/main" xmlns:r="http://schemas.openxmlformats.org/officeDocument/2006/relationships" xmlns:p="http://schemas.openxmlformats.org/presentationml/2006/main">
  <p:tag name="MIO_GUID" val="1e5e1ebb-e8bf-4fba-87f5-5fca36bd0235"/>
  <p:tag name="MIO_EKGUID" val="4a7276aa-f0e9-4ef0-ad73-7465bc58870f"/>
  <p:tag name="MIO_UPDATE" val="True"/>
  <p:tag name="MIO_VERSION" val="30.03.2020 15:44:06"/>
  <p:tag name="MIO_DBID" val="12b0c59e-2253-4124-a5e9-470adf4cb168"/>
  <p:tag name="MIO_LASTDOWNLOADED" val="30.03.2020 15:44:52"/>
  <p:tag name="MIO_OBJECTNAME" val="Microsoft"/>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a97e8222-500f-45cb-8331-4583a822eeb0"/>
  <p:tag name="MIO_UPDATE" val="True"/>
  <p:tag name="MIO_VERSION" val="30.03.2020 15:44:05"/>
  <p:tag name="MIO_DBID" val="12b0c59e-2253-4124-a5e9-470adf4cb168"/>
  <p:tag name="MIO_LASTDOWNLOADED" val="30.03.2020 15:44:51"/>
  <p:tag name="MIO_OBJECTNAME" val="Objectives"/>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54ade1c1-5b04-4aab-863d-fd2e000d0565"/>
  <p:tag name="MIO_UPDATE" val="True"/>
  <p:tag name="MIO_VERSION" val="30.03.2020 15:44:05"/>
  <p:tag name="MIO_DBID" val="12b0c59e-2253-4124-a5e9-470adf4cb168"/>
  <p:tag name="MIO_LASTDOWNLOADED" val="30.03.2020 15:44:51"/>
  <p:tag name="MIO_OBJECTNAME" val="Learning 1"/>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e467df8-ada5-42dc-a01d-011582f76a3c"/>
  <p:tag name="MIO_UPDATE" val="True"/>
  <p:tag name="MIO_VERSION" val="30.03.2020 15:44:05"/>
  <p:tag name="MIO_DBID" val="12b0c59e-2253-4124-a5e9-470adf4cb168"/>
  <p:tag name="MIO_LASTDOWNLOADED" val="30.03.2020 15:44:51"/>
  <p:tag name="MIO_OBJECTNAME" val="Headline"/>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2.xml><?xml version="1.0" encoding="utf-8"?>
<ct:contentTypeSchema xmlns:ct="http://schemas.microsoft.com/office/2006/metadata/contentType" xmlns:ma="http://schemas.microsoft.com/office/2006/metadata/properties/metaAttributes" ct:_="" ma:_="" ma:contentTypeName="Document" ma:contentTypeID="0x010100D894FC83E0D2D145AC061E7B85D76DFA" ma:contentTypeVersion="20" ma:contentTypeDescription="Create a new document." ma:contentTypeScope="" ma:versionID="55a9d016e4b286c3fb8a4c07d000314a">
  <xsd:schema xmlns:xsd="http://www.w3.org/2001/XMLSchema" xmlns:xs="http://www.w3.org/2001/XMLSchema" xmlns:p="http://schemas.microsoft.com/office/2006/metadata/properties" xmlns:ns1="http://schemas.microsoft.com/sharepoint/v3" xmlns:ns2="afebbbb0-d9c1-42a4-ad3a-6634c725d137" xmlns:ns3="1e6b662e-9b08-4ccb-b10c-95b38e0268e8" targetNamespace="http://schemas.microsoft.com/office/2006/metadata/properties" ma:root="true" ma:fieldsID="275ba43f72ef7d8a830dae7c22c43d3e" ns1:_="" ns2:_="" ns3:_="">
    <xsd:import namespace="http://schemas.microsoft.com/sharepoint/v3"/>
    <xsd:import namespace="afebbbb0-d9c1-42a4-ad3a-6634c725d137"/>
    <xsd:import namespace="1e6b662e-9b08-4ccb-b10c-95b38e0268e8"/>
    <xsd:element name="properties">
      <xsd:complexType>
        <xsd:sequence>
          <xsd:element name="documentManagement">
            <xsd:complexType>
              <xsd:all>
                <xsd:element ref="ns2:asdstatus" minOccurs="0"/>
                <xsd:element ref="ns2:asdtitle" minOccurs="0"/>
                <xsd:element ref="ns2:blutitle" minOccurs="0"/>
                <xsd:element ref="ns2:metadata"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ebbbb0-d9c1-42a4-ad3a-6634c725d137" elementFormDefault="qualified">
    <xsd:import namespace="http://schemas.microsoft.com/office/2006/documentManagement/types"/>
    <xsd:import namespace="http://schemas.microsoft.com/office/infopath/2007/PartnerControls"/>
    <xsd:element name="asdstatus" ma:index="8" nillable="true" ma:displayName="ASD Status" ma:internalName="asdstatus">
      <xsd:simpleType>
        <xsd:restriction base="dms:Choice">
          <xsd:enumeration value="ASD Pending"/>
          <xsd:enumeration value="ASD Complete"/>
          <xsd:enumeration value="ASD Rejected"/>
        </xsd:restriction>
      </xsd:simpleType>
    </xsd:element>
    <xsd:element name="asdtitle" ma:index="9" nillable="true" ma:displayName="ASD Title" ma:internalName="asdtitle">
      <xsd:simpleType>
        <xsd:restriction base="dms:Text"/>
      </xsd:simpleType>
    </xsd:element>
    <xsd:element name="blutitle" ma:index="10" nillable="true" ma:displayName="BLU Title" ma:internalName="blutitle">
      <xsd:simpleType>
        <xsd:restriction base="dms:Text"/>
      </xsd:simpleType>
    </xsd:element>
    <xsd:element name="metadata" ma:index="11" nillable="true" ma:displayName="Metadata" ma:internalName="metadata">
      <xsd:simpleType>
        <xsd:restriction base="dms:Note">
          <xsd:maxLength value="255"/>
        </xsd:restriction>
      </xsd:simpleType>
    </xsd:element>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6b662e-9b08-4ccb-b10c-95b38e0268e8"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afebbbb0-d9c1-42a4-ad3a-6634c725d137" xsi:nil="true"/>
    <metadata xmlns="afebbbb0-d9c1-42a4-ad3a-6634c725d137" xsi:nil="true"/>
    <asdtitle xmlns="afebbbb0-d9c1-42a4-ad3a-6634c725d137" xsi:nil="true"/>
    <asdstatus xmlns="afebbbb0-d9c1-42a4-ad3a-6634c725d137" xsi:nil="true"/>
    <blutitle xmlns="afebbbb0-d9c1-42a4-ad3a-6634c725d137" xsi:nil="true"/>
  </documentManagement>
</p:properties>
</file>

<file path=customXml/item3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2.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3.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541D4602-AC17-4CBD-B95E-D5B3D757BC54}">
  <ds:schemaRefs>
    <ds:schemaRef ds:uri="Strauss.PersonalizationDefinition"/>
  </ds:schemaRefs>
</ds:datastoreItem>
</file>

<file path=customXml/itemProps10.xml><?xml version="1.0" encoding="utf-8"?>
<ds:datastoreItem xmlns:ds="http://schemas.openxmlformats.org/officeDocument/2006/customXml" ds:itemID="{F56EB5D8-3CD5-48EE-9536-13CF2B9AC25D}">
  <ds:schemaRefs>
    <ds:schemaRef ds:uri="Strauss.PersonalizationDefinition"/>
  </ds:schemaRefs>
</ds:datastoreItem>
</file>

<file path=customXml/itemProps11.xml><?xml version="1.0" encoding="utf-8"?>
<ds:datastoreItem xmlns:ds="http://schemas.openxmlformats.org/officeDocument/2006/customXml" ds:itemID="{FC25CD5D-A9DA-407F-9106-47BDA14BCED9}">
  <ds:schemaRefs>
    <ds:schemaRef ds:uri="Strauss.PersonalizationDefinition"/>
  </ds:schemaRefs>
</ds:datastoreItem>
</file>

<file path=customXml/itemProps12.xml><?xml version="1.0" encoding="utf-8"?>
<ds:datastoreItem xmlns:ds="http://schemas.openxmlformats.org/officeDocument/2006/customXml" ds:itemID="{F70914BE-FE89-4476-A4E3-9718AEDB45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ebbbb0-d9c1-42a4-ad3a-6634c725d137"/>
    <ds:schemaRef ds:uri="1e6b662e-9b08-4ccb-b10c-95b38e0268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3.xml><?xml version="1.0" encoding="utf-8"?>
<ds:datastoreItem xmlns:ds="http://schemas.openxmlformats.org/officeDocument/2006/customXml" ds:itemID="{A09B3D8F-A36C-4B6D-871D-C53F61DFD219}">
  <ds:schemaRefs>
    <ds:schemaRef ds:uri="Strauss.PersonalizationDefinition"/>
  </ds:schemaRefs>
</ds:datastoreItem>
</file>

<file path=customXml/itemProps14.xml><?xml version="1.0" encoding="utf-8"?>
<ds:datastoreItem xmlns:ds="http://schemas.openxmlformats.org/officeDocument/2006/customXml" ds:itemID="{08068EAD-DA6C-4DC8-843E-9CB0982D15F3}">
  <ds:schemaRefs>
    <ds:schemaRef ds:uri="Strauss.PersonalizationDefinition"/>
  </ds:schemaRefs>
</ds:datastoreItem>
</file>

<file path=customXml/itemProps15.xml><?xml version="1.0" encoding="utf-8"?>
<ds:datastoreItem xmlns:ds="http://schemas.openxmlformats.org/officeDocument/2006/customXml" ds:itemID="{2BCFCE7B-4A43-491B-887D-365E2A1C50B2}">
  <ds:schemaRefs>
    <ds:schemaRef ds:uri="Strauss.PersonalizationDefinition"/>
  </ds:schemaRefs>
</ds:datastoreItem>
</file>

<file path=customXml/itemProps16.xml><?xml version="1.0" encoding="utf-8"?>
<ds:datastoreItem xmlns:ds="http://schemas.openxmlformats.org/officeDocument/2006/customXml" ds:itemID="{7BE5F28F-50CA-40F1-A02E-E794FE33362D}">
  <ds:schemaRefs>
    <ds:schemaRef ds:uri="Strauss.PersonalizationDefinition"/>
  </ds:schemaRefs>
</ds:datastoreItem>
</file>

<file path=customXml/itemProps17.xml><?xml version="1.0" encoding="utf-8"?>
<ds:datastoreItem xmlns:ds="http://schemas.openxmlformats.org/officeDocument/2006/customXml" ds:itemID="{13A5538B-5199-4900-941A-B01E377F2065}">
  <ds:schemaRefs>
    <ds:schemaRef ds:uri="Strauss.PersonalizationDefinition"/>
  </ds:schemaRefs>
</ds:datastoreItem>
</file>

<file path=customXml/itemProps18.xml><?xml version="1.0" encoding="utf-8"?>
<ds:datastoreItem xmlns:ds="http://schemas.openxmlformats.org/officeDocument/2006/customXml" ds:itemID="{C1060A51-5976-4775-97EE-ABE1B1E4972A}">
  <ds:schemaRefs>
    <ds:schemaRef ds:uri="Strauss.PersonalizationDefinition"/>
  </ds:schemaRefs>
</ds:datastoreItem>
</file>

<file path=customXml/itemProps19.xml><?xml version="1.0" encoding="utf-8"?>
<ds:datastoreItem xmlns:ds="http://schemas.openxmlformats.org/officeDocument/2006/customXml" ds:itemID="{D7FDC28F-4CBD-40ED-9D33-0A1360D5DEC4}">
  <ds:schemaRefs>
    <ds:schemaRef ds:uri="Strauss.PersonalizationDefinition"/>
  </ds:schemaRefs>
</ds:datastoreItem>
</file>

<file path=customXml/itemProps2.xml><?xml version="1.0" encoding="utf-8"?>
<ds:datastoreItem xmlns:ds="http://schemas.openxmlformats.org/officeDocument/2006/customXml" ds:itemID="{E7EBEF02-C69B-46E0-B38A-E51611CE5254}">
  <ds:schemaRefs>
    <ds:schemaRef ds:uri="Strauss.PersonalizationDefinition"/>
  </ds:schemaRefs>
</ds:datastoreItem>
</file>

<file path=customXml/itemProps20.xml><?xml version="1.0" encoding="utf-8"?>
<ds:datastoreItem xmlns:ds="http://schemas.openxmlformats.org/officeDocument/2006/customXml" ds:itemID="{5C919DC8-E31E-42F0-9621-B916C2E029BA}">
  <ds:schemaRefs>
    <ds:schemaRef ds:uri="Strauss.PersonalizationDefinition"/>
  </ds:schemaRefs>
</ds:datastoreItem>
</file>

<file path=customXml/itemProps21.xml><?xml version="1.0" encoding="utf-8"?>
<ds:datastoreItem xmlns:ds="http://schemas.openxmlformats.org/officeDocument/2006/customXml" ds:itemID="{FBC13881-F2DC-4AA3-88C8-97C40CA1EBC7}">
  <ds:schemaRefs>
    <ds:schemaRef ds:uri="Strauss.PersonalizationDefinition"/>
  </ds:schemaRefs>
</ds:datastoreItem>
</file>

<file path=customXml/itemProps22.xml><?xml version="1.0" encoding="utf-8"?>
<ds:datastoreItem xmlns:ds="http://schemas.openxmlformats.org/officeDocument/2006/customXml" ds:itemID="{ECCE7DC3-F525-4E76-8812-56FCA2D21E50}">
  <ds:schemaRefs>
    <ds:schemaRef ds:uri="Strauss.PersonalizationDefinition"/>
  </ds:schemaRefs>
</ds:datastoreItem>
</file>

<file path=customXml/itemProps23.xml><?xml version="1.0" encoding="utf-8"?>
<ds:datastoreItem xmlns:ds="http://schemas.openxmlformats.org/officeDocument/2006/customXml" ds:itemID="{6552B3D2-5F72-49FB-8B35-AFE12BF36804}">
  <ds:schemaRefs>
    <ds:schemaRef ds:uri="Strauss.PersonalizationDefinition"/>
  </ds:schemaRefs>
</ds:datastoreItem>
</file>

<file path=customXml/itemProps24.xml><?xml version="1.0" encoding="utf-8"?>
<ds:datastoreItem xmlns:ds="http://schemas.openxmlformats.org/officeDocument/2006/customXml" ds:itemID="{68BE9F8F-073F-46B7-B2D0-86DC8E2E9DCE}">
  <ds:schemaRefs>
    <ds:schemaRef ds:uri="Strauss.PersonalizationDefinition"/>
  </ds:schemaRefs>
</ds:datastoreItem>
</file>

<file path=customXml/itemProps25.xml><?xml version="1.0" encoding="utf-8"?>
<ds:datastoreItem xmlns:ds="http://schemas.openxmlformats.org/officeDocument/2006/customXml" ds:itemID="{82C716E8-B770-4139-99B0-F35B9C64B90F}">
  <ds:schemaRefs>
    <ds:schemaRef ds:uri="Strauss.PersonalizationDefinition"/>
  </ds:schemaRefs>
</ds:datastoreItem>
</file>

<file path=customXml/itemProps26.xml><?xml version="1.0" encoding="utf-8"?>
<ds:datastoreItem xmlns:ds="http://schemas.openxmlformats.org/officeDocument/2006/customXml" ds:itemID="{6F485757-9F3C-4A1E-9E86-E1C1551910BA}">
  <ds:schemaRefs>
    <ds:schemaRef ds:uri="Strauss.PersonalizationDefinition"/>
  </ds:schemaRefs>
</ds:datastoreItem>
</file>

<file path=customXml/itemProps27.xml><?xml version="1.0" encoding="utf-8"?>
<ds:datastoreItem xmlns:ds="http://schemas.openxmlformats.org/officeDocument/2006/customXml" ds:itemID="{DE0DC7DC-A960-4E6E-BF1B-D3D906B081A2}">
  <ds:schemaRefs>
    <ds:schemaRef ds:uri="Strauss.PersonalizationDefinition"/>
  </ds:schemaRefs>
</ds:datastoreItem>
</file>

<file path=customXml/itemProps28.xml><?xml version="1.0" encoding="utf-8"?>
<ds:datastoreItem xmlns:ds="http://schemas.openxmlformats.org/officeDocument/2006/customXml" ds:itemID="{C18D3FE9-2C4E-470C-9B85-FEEE51F2FFFE}">
  <ds:schemaRefs>
    <ds:schemaRef ds:uri="http://schemas.microsoft.com/sharepoint/v3/contenttype/forms"/>
  </ds:schemaRefs>
</ds:datastoreItem>
</file>

<file path=customXml/itemProps29.xml><?xml version="1.0" encoding="utf-8"?>
<ds:datastoreItem xmlns:ds="http://schemas.openxmlformats.org/officeDocument/2006/customXml" ds:itemID="{712108F3-86F2-4B95-AF2D-FE4E45965FCC}">
  <ds:schemaRefs>
    <ds:schemaRef ds:uri="Strauss.PersonalizationDefinition"/>
  </ds:schemaRefs>
</ds:datastoreItem>
</file>

<file path=customXml/itemProps3.xml><?xml version="1.0" encoding="utf-8"?>
<ds:datastoreItem xmlns:ds="http://schemas.openxmlformats.org/officeDocument/2006/customXml" ds:itemID="{DF333A1B-0A9C-4DA8-ADAB-4378B69FDC48}">
  <ds:schemaRefs>
    <ds:schemaRef ds:uri="Strauss.PersonalizationDefinition"/>
  </ds:schemaRefs>
</ds:datastoreItem>
</file>

<file path=customXml/itemProps30.xml><?xml version="1.0" encoding="utf-8"?>
<ds:datastoreItem xmlns:ds="http://schemas.openxmlformats.org/officeDocument/2006/customXml" ds:itemID="{4C485A9E-99A8-4277-BE90-E837A967DB2E}">
  <ds:schemaRefs>
    <ds:schemaRef ds:uri="Strauss.PersonalizationDefinition"/>
  </ds:schemaRefs>
</ds:datastoreItem>
</file>

<file path=customXml/itemProps31.xml><?xml version="1.0" encoding="utf-8"?>
<ds:datastoreItem xmlns:ds="http://schemas.openxmlformats.org/officeDocument/2006/customXml" ds:itemID="{D55AC15F-0A03-4D96-AA43-65FC3DCE2717}">
  <ds:schemaRefs>
    <ds:schemaRef ds:uri="Strauss.PersonalizationDefinition"/>
  </ds:schemaRefs>
</ds:datastoreItem>
</file>

<file path=customXml/itemProps32.xml><?xml version="1.0" encoding="utf-8"?>
<ds:datastoreItem xmlns:ds="http://schemas.openxmlformats.org/officeDocument/2006/customXml" ds:itemID="{EF4AA5EB-A638-4D3A-B852-E71E18ED4953}">
  <ds:schemaRefs>
    <ds:schemaRef ds:uri="Strauss.PersonalizationDefinition"/>
  </ds:schemaRefs>
</ds:datastoreItem>
</file>

<file path=customXml/itemProps33.xml><?xml version="1.0" encoding="utf-8"?>
<ds:datastoreItem xmlns:ds="http://schemas.openxmlformats.org/officeDocument/2006/customXml" ds:itemID="{EDFBA6C8-3A38-44F0-B645-B6B0034983DA}">
  <ds:schemaRefs>
    <ds:schemaRef ds:uri="Strauss.PersonalizationDefinition"/>
  </ds:schemaRefs>
</ds:datastoreItem>
</file>

<file path=customXml/itemProps34.xml><?xml version="1.0" encoding="utf-8"?>
<ds:datastoreItem xmlns:ds="http://schemas.openxmlformats.org/officeDocument/2006/customXml" ds:itemID="{AC7687D8-5695-4F99-A8BA-1D247B418C22}">
  <ds:schemaRefs>
    <ds:schemaRef ds:uri="http://schemas.microsoft.com/office/2006/metadata/properties"/>
    <ds:schemaRef ds:uri="http://schemas.microsoft.com/office/infopath/2007/PartnerControls"/>
    <ds:schemaRef ds:uri="http://schemas.microsoft.com/sharepoint/v3"/>
    <ds:schemaRef ds:uri="a239a976-d8ff-4180-838f-1921746079e6"/>
    <ds:schemaRef ds:uri="230e9df3-be65-4c73-a93b-d1236ebd677e"/>
    <ds:schemaRef ds:uri="6e5df741-9488-4b64-81e9-4a4a23490933"/>
    <ds:schemaRef ds:uri="13ed5b9d-4ee2-45de-9ef9-3f42f8acbc62"/>
    <ds:schemaRef ds:uri="afebbbb0-d9c1-42a4-ad3a-6634c725d137"/>
  </ds:schemaRefs>
</ds:datastoreItem>
</file>

<file path=customXml/itemProps35.xml><?xml version="1.0" encoding="utf-8"?>
<ds:datastoreItem xmlns:ds="http://schemas.openxmlformats.org/officeDocument/2006/customXml" ds:itemID="{406127A5-B8F7-4F8A-95A9-8E20F72EA129}">
  <ds:schemaRefs>
    <ds:schemaRef ds:uri="Strauss.PersonalizationDefinition"/>
  </ds:schemaRefs>
</ds:datastoreItem>
</file>

<file path=customXml/itemProps36.xml><?xml version="1.0" encoding="utf-8"?>
<ds:datastoreItem xmlns:ds="http://schemas.openxmlformats.org/officeDocument/2006/customXml" ds:itemID="{734F6CED-B619-41E0-BEDE-58B64D5F5EB2}">
  <ds:schemaRefs>
    <ds:schemaRef ds:uri="Strauss.PersonalizationDefinition"/>
  </ds:schemaRefs>
</ds:datastoreItem>
</file>

<file path=customXml/itemProps37.xml><?xml version="1.0" encoding="utf-8"?>
<ds:datastoreItem xmlns:ds="http://schemas.openxmlformats.org/officeDocument/2006/customXml" ds:itemID="{103AB8E4-C30A-4895-9606-8D77F2E70F19}">
  <ds:schemaRefs>
    <ds:schemaRef ds:uri="Strauss.PersonalizationDefinition"/>
  </ds:schemaRefs>
</ds:datastoreItem>
</file>

<file path=customXml/itemProps38.xml><?xml version="1.0" encoding="utf-8"?>
<ds:datastoreItem xmlns:ds="http://schemas.openxmlformats.org/officeDocument/2006/customXml" ds:itemID="{BC268A45-186B-46A3-937F-0E016CEA70C1}">
  <ds:schemaRefs>
    <ds:schemaRef ds:uri="Strauss.PersonalizationDefinition"/>
  </ds:schemaRefs>
</ds:datastoreItem>
</file>

<file path=customXml/itemProps39.xml><?xml version="1.0" encoding="utf-8"?>
<ds:datastoreItem xmlns:ds="http://schemas.openxmlformats.org/officeDocument/2006/customXml" ds:itemID="{92C27BF9-6042-4A64-97C5-4D309EE5CA70}">
  <ds:schemaRefs>
    <ds:schemaRef ds:uri="Strauss.PersonalizationDefinition"/>
  </ds:schemaRefs>
</ds:datastoreItem>
</file>

<file path=customXml/itemProps4.xml><?xml version="1.0" encoding="utf-8"?>
<ds:datastoreItem xmlns:ds="http://schemas.openxmlformats.org/officeDocument/2006/customXml" ds:itemID="{B09E3EAE-66CA-4A91-A5FE-A34A70B099ED}">
  <ds:schemaRefs>
    <ds:schemaRef ds:uri="Strauss.PersonalizationDefinition"/>
  </ds:schemaRefs>
</ds:datastoreItem>
</file>

<file path=customXml/itemProps40.xml><?xml version="1.0" encoding="utf-8"?>
<ds:datastoreItem xmlns:ds="http://schemas.openxmlformats.org/officeDocument/2006/customXml" ds:itemID="{46522A59-B026-4350-BB1A-BEB05240770F}">
  <ds:schemaRefs>
    <ds:schemaRef ds:uri="Strauss.PersonalizationDefinition"/>
  </ds:schemaRefs>
</ds:datastoreItem>
</file>

<file path=customXml/itemProps41.xml><?xml version="1.0" encoding="utf-8"?>
<ds:datastoreItem xmlns:ds="http://schemas.openxmlformats.org/officeDocument/2006/customXml" ds:itemID="{265D1628-D09F-42C9-B121-52530D5BAC57}">
  <ds:schemaRefs>
    <ds:schemaRef ds:uri="Strauss.PersonalizationDefinition"/>
  </ds:schemaRefs>
</ds:datastoreItem>
</file>

<file path=customXml/itemProps42.xml><?xml version="1.0" encoding="utf-8"?>
<ds:datastoreItem xmlns:ds="http://schemas.openxmlformats.org/officeDocument/2006/customXml" ds:itemID="{975DA025-2B8E-474A-915A-086127C22A14}">
  <ds:schemaRefs>
    <ds:schemaRef ds:uri="Strauss.PersonalizationDefinition"/>
  </ds:schemaRefs>
</ds:datastoreItem>
</file>

<file path=customXml/itemProps43.xml><?xml version="1.0" encoding="utf-8"?>
<ds:datastoreItem xmlns:ds="http://schemas.openxmlformats.org/officeDocument/2006/customXml" ds:itemID="{14790330-B39B-46D0-8D7D-D7B33452D607}">
  <ds:schemaRefs>
    <ds:schemaRef ds:uri="Strauss.PersonalizationDefinition"/>
  </ds:schemaRefs>
</ds:datastoreItem>
</file>

<file path=customXml/itemProps44.xml><?xml version="1.0" encoding="utf-8"?>
<ds:datastoreItem xmlns:ds="http://schemas.openxmlformats.org/officeDocument/2006/customXml" ds:itemID="{1E57EABF-17C4-41AF-911F-444F20FCCCCE}">
  <ds:schemaRefs>
    <ds:schemaRef ds:uri="Strauss.PersonalizationDefinition"/>
  </ds:schemaRefs>
</ds:datastoreItem>
</file>

<file path=customXml/itemProps5.xml><?xml version="1.0" encoding="utf-8"?>
<ds:datastoreItem xmlns:ds="http://schemas.openxmlformats.org/officeDocument/2006/customXml" ds:itemID="{628127A0-F2C3-45C3-BB9F-5B29A6B848BE}">
  <ds:schemaRefs>
    <ds:schemaRef ds:uri="Strauss.PersonalizationDefinition"/>
  </ds:schemaRefs>
</ds:datastoreItem>
</file>

<file path=customXml/itemProps6.xml><?xml version="1.0" encoding="utf-8"?>
<ds:datastoreItem xmlns:ds="http://schemas.openxmlformats.org/officeDocument/2006/customXml" ds:itemID="{32920470-F086-4197-B6FE-12027DE25DCC}">
  <ds:schemaRefs>
    <ds:schemaRef ds:uri="Strauss.PersonalizationDefinition"/>
  </ds:schemaRefs>
</ds:datastoreItem>
</file>

<file path=customXml/itemProps7.xml><?xml version="1.0" encoding="utf-8"?>
<ds:datastoreItem xmlns:ds="http://schemas.openxmlformats.org/officeDocument/2006/customXml" ds:itemID="{4EA01338-72BB-48B6-B6A4-05B31FE21105}">
  <ds:schemaRefs>
    <ds:schemaRef ds:uri="Strauss.PersonalizationDefinition"/>
  </ds:schemaRefs>
</ds:datastoreItem>
</file>

<file path=customXml/itemProps8.xml><?xml version="1.0" encoding="utf-8"?>
<ds:datastoreItem xmlns:ds="http://schemas.openxmlformats.org/officeDocument/2006/customXml" ds:itemID="{4A3F169F-E27D-4A25-888C-4C5D83BAC082}">
  <ds:schemaRefs>
    <ds:schemaRef ds:uri="Strauss.PersonalizationDefinition"/>
  </ds:schemaRefs>
</ds:datastoreItem>
</file>

<file path=customXml/itemProps9.xml><?xml version="1.0" encoding="utf-8"?>
<ds:datastoreItem xmlns:ds="http://schemas.openxmlformats.org/officeDocument/2006/customXml" ds:itemID="{B228D3F7-8445-4CE7-92DC-AC7FE2D5A2AF}">
  <ds:schemaRefs>
    <ds:schemaRef ds:uri="Strauss.PersonalizationDefinition"/>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1690</TotalTime>
  <Words>6124</Words>
  <Application>Microsoft Office PowerPoint</Application>
  <PresentationFormat>Widescreen</PresentationFormat>
  <Paragraphs>674</Paragraphs>
  <Slides>54</Slides>
  <Notes>54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&amp;quot</vt:lpstr>
      <vt:lpstr>Arial</vt:lpstr>
      <vt:lpstr>Calibri</vt:lpstr>
      <vt:lpstr>Calibri Light</vt:lpstr>
      <vt:lpstr>Comic Sans MS</vt:lpstr>
      <vt:lpstr>Consolas</vt:lpstr>
      <vt:lpstr>Segoe Semibold</vt:lpstr>
      <vt:lpstr>Segoe UI</vt:lpstr>
      <vt:lpstr>Segoe UI Light</vt:lpstr>
      <vt:lpstr>Segoe UI Semibold</vt:lpstr>
      <vt:lpstr>Wingdings</vt:lpstr>
      <vt:lpstr>Dark Blue</vt:lpstr>
      <vt:lpstr>WorkshopPLUS   Power Platform for Administrators</vt:lpstr>
      <vt:lpstr>Conditions and terms of use</vt:lpstr>
      <vt:lpstr>Objectives  </vt:lpstr>
      <vt:lpstr>Understanding Environments</vt:lpstr>
      <vt:lpstr>Power Platform Environment</vt:lpstr>
      <vt:lpstr>Environment Scope</vt:lpstr>
      <vt:lpstr>Environment Types</vt:lpstr>
      <vt:lpstr>Default environment</vt:lpstr>
      <vt:lpstr>Sandbox environment</vt:lpstr>
      <vt:lpstr>Production environment</vt:lpstr>
      <vt:lpstr>Trial environment</vt:lpstr>
      <vt:lpstr>Developer environment (Developer Plan)</vt:lpstr>
      <vt:lpstr>Developer environment (Personal)</vt:lpstr>
      <vt:lpstr>Dataverse for Teams environment</vt:lpstr>
      <vt:lpstr>Dataverse for Teams restrictions</vt:lpstr>
      <vt:lpstr>Create an environment</vt:lpstr>
      <vt:lpstr>Demonstration </vt:lpstr>
      <vt:lpstr>Environment Storage Capacity</vt:lpstr>
      <vt:lpstr>Understand Environment &amp; Dataverse capacity</vt:lpstr>
      <vt:lpstr>Example of tenant capacity</vt:lpstr>
      <vt:lpstr>Capacity enforcement</vt:lpstr>
      <vt:lpstr>Capacity enforcement</vt:lpstr>
      <vt:lpstr>Capacity enforcement</vt:lpstr>
      <vt:lpstr>Capacity enforcement</vt:lpstr>
      <vt:lpstr>Storage Consumption Warning Threshold setting</vt:lpstr>
      <vt:lpstr>Dataverse for Teams Capacity Limits</vt:lpstr>
      <vt:lpstr>Dataverse for Teams capacity</vt:lpstr>
      <vt:lpstr>Dataverse for Teams capacity</vt:lpstr>
      <vt:lpstr>Tenant and environment level capacity reports</vt:lpstr>
      <vt:lpstr>Add-on Capacity Management</vt:lpstr>
      <vt:lpstr>Environment Security</vt:lpstr>
      <vt:lpstr>Tenant level service admin roles</vt:lpstr>
      <vt:lpstr>Strategy for establishing secure environments </vt:lpstr>
      <vt:lpstr>Looking inside environments</vt:lpstr>
      <vt:lpstr>Environment security and access control</vt:lpstr>
      <vt:lpstr>Key out-ot-the-box security roles you need to know</vt:lpstr>
      <vt:lpstr>Security with Dataverse in an environment</vt:lpstr>
      <vt:lpstr>Customizing Security Roles</vt:lpstr>
      <vt:lpstr>Controlling User Access to Dataverse environments</vt:lpstr>
      <vt:lpstr>Dataverse for Teams environment user access</vt:lpstr>
      <vt:lpstr>Dataverse for Teams role assignments</vt:lpstr>
      <vt:lpstr>Managing Environments</vt:lpstr>
      <vt:lpstr>Managed Environments </vt:lpstr>
      <vt:lpstr>Tenant Settings</vt:lpstr>
      <vt:lpstr>Delete Environment</vt:lpstr>
      <vt:lpstr>Recover Environment</vt:lpstr>
      <vt:lpstr>Backup and Restore Environments</vt:lpstr>
      <vt:lpstr>Dataverse for Teams environment lifecycle</vt:lpstr>
      <vt:lpstr>Environment Administration Mode</vt:lpstr>
      <vt:lpstr>Move Environment</vt:lpstr>
      <vt:lpstr>Questions?</vt:lpstr>
      <vt:lpstr>Lab Setup</vt:lpstr>
      <vt:lpstr>LABS – Provision environments</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Mike O'Neill</dc:creator>
  <cp:lastModifiedBy>Pete Puustinen</cp:lastModifiedBy>
  <cp:revision>291</cp:revision>
  <dcterms:created xsi:type="dcterms:W3CDTF">2019-02-08T20:09:46Z</dcterms:created>
  <dcterms:modified xsi:type="dcterms:W3CDTF">2023-11-19T17:42:47Z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0x010100D894FC83E0D2D145AC061E7B85D76DFA</vt:lpwstr>
  </property>
  <property fmtid="{D5CDD505-2E9C-101B-9397-08002B2CF9AE}" pid="12" name="_dlc_DocIdItemGuid">
    <vt:lpwstr>faeaa986-2e78-4567-bd40-f1286550cf24</vt:lpwstr>
  </property>
  <property fmtid="{D5CDD505-2E9C-101B-9397-08002B2CF9AE}" pid="13" name="MediaServiceImageTags">
    <vt:lpwstr/>
  </property>
  <property fmtid="{D5CDD505-2E9C-101B-9397-08002B2CF9AE}" pid="14" name="Order">
    <vt:r8>154700</vt:r8>
  </property>
  <property fmtid="{D5CDD505-2E9C-101B-9397-08002B2CF9AE}" pid="15" name="xd_Signature">
    <vt:bool>false</vt:bool>
  </property>
  <property fmtid="{D5CDD505-2E9C-101B-9397-08002B2CF9AE}" pid="16" name="xd_ProgID">
    <vt:lpwstr/>
  </property>
  <property fmtid="{D5CDD505-2E9C-101B-9397-08002B2CF9AE}" pid="17" name="_ColorHex">
    <vt:lpwstr/>
  </property>
  <property fmtid="{D5CDD505-2E9C-101B-9397-08002B2CF9AE}" pid="18" name="_Emoji">
    <vt:lpwstr/>
  </property>
  <property fmtid="{D5CDD505-2E9C-101B-9397-08002B2CF9AE}" pid="19" name="ComplianceAssetId">
    <vt:lpwstr/>
  </property>
  <property fmtid="{D5CDD505-2E9C-101B-9397-08002B2CF9AE}" pid="20" name="TemplateUrl">
    <vt:lpwstr/>
  </property>
  <property fmtid="{D5CDD505-2E9C-101B-9397-08002B2CF9AE}" pid="21" name="_ExtendedDescription">
    <vt:lpwstr/>
  </property>
  <property fmtid="{D5CDD505-2E9C-101B-9397-08002B2CF9AE}" pid="22" name="_ColorTag">
    <vt:lpwstr/>
  </property>
  <property fmtid="{D5CDD505-2E9C-101B-9397-08002B2CF9AE}" pid="23" name="TriggerFlowInfo">
    <vt:lpwstr/>
  </property>
</Properties>
</file>